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1502" r:id="rId2"/>
    <p:sldId id="3742" r:id="rId3"/>
    <p:sldId id="8375" r:id="rId4"/>
    <p:sldId id="2505" r:id="rId5"/>
    <p:sldId id="8383" r:id="rId6"/>
    <p:sldId id="3743" r:id="rId7"/>
    <p:sldId id="259" r:id="rId8"/>
    <p:sldId id="261" r:id="rId9"/>
    <p:sldId id="1503" r:id="rId10"/>
    <p:sldId id="1505" r:id="rId11"/>
    <p:sldId id="1506" r:id="rId12"/>
    <p:sldId id="8384" r:id="rId13"/>
    <p:sldId id="1536" r:id="rId14"/>
    <p:sldId id="1507" r:id="rId15"/>
    <p:sldId id="1535" r:id="rId16"/>
    <p:sldId id="1520" r:id="rId17"/>
    <p:sldId id="8386" r:id="rId18"/>
    <p:sldId id="1511" r:id="rId19"/>
    <p:sldId id="1521" r:id="rId20"/>
    <p:sldId id="1522" r:id="rId21"/>
    <p:sldId id="8397" r:id="rId22"/>
    <p:sldId id="1523" r:id="rId23"/>
    <p:sldId id="8387" r:id="rId24"/>
    <p:sldId id="1516" r:id="rId25"/>
    <p:sldId id="1519" r:id="rId26"/>
    <p:sldId id="8388" r:id="rId27"/>
    <p:sldId id="1508" r:id="rId28"/>
    <p:sldId id="1509" r:id="rId29"/>
    <p:sldId id="1510" r:id="rId30"/>
    <p:sldId id="1558" r:id="rId31"/>
    <p:sldId id="1532" r:id="rId32"/>
    <p:sldId id="8385" r:id="rId33"/>
    <p:sldId id="8389" r:id="rId34"/>
    <p:sldId id="8390" r:id="rId35"/>
    <p:sldId id="1545" r:id="rId36"/>
    <p:sldId id="8392" r:id="rId37"/>
    <p:sldId id="1546" r:id="rId38"/>
    <p:sldId id="1548" r:id="rId39"/>
    <p:sldId id="8391" r:id="rId40"/>
    <p:sldId id="8393" r:id="rId41"/>
    <p:sldId id="1524" r:id="rId42"/>
    <p:sldId id="1514" r:id="rId43"/>
    <p:sldId id="1515" r:id="rId44"/>
    <p:sldId id="8395" r:id="rId45"/>
    <p:sldId id="1530" r:id="rId46"/>
    <p:sldId id="1531" r:id="rId47"/>
    <p:sldId id="1533" r:id="rId48"/>
    <p:sldId id="1540" r:id="rId49"/>
    <p:sldId id="1541" r:id="rId50"/>
    <p:sldId id="1542" r:id="rId51"/>
    <p:sldId id="8399" r:id="rId52"/>
    <p:sldId id="1555" r:id="rId53"/>
    <p:sldId id="1556" r:id="rId54"/>
    <p:sldId id="1557" r:id="rId55"/>
    <p:sldId id="3741" r:id="rId5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594C4-E72A-4118-9D66-DA831A37D819}" v="467" dt="2020-01-20T05:37:04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2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87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66" Type="http://schemas.openxmlformats.org/officeDocument/2006/relationships/customXml" Target="../customXml/item3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65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unori Minamisawa" userId="f8bbc741-f930-47be-b8b4-6685bc556827" providerId="ADAL" clId="{088594C4-E72A-4118-9D66-DA831A37D819}"/>
    <pc:docChg chg="undo custSel addSld delSld modSld sldOrd modMainMaster">
      <pc:chgData name="Takunori Minamisawa" userId="f8bbc741-f930-47be-b8b4-6685bc556827" providerId="ADAL" clId="{088594C4-E72A-4118-9D66-DA831A37D819}" dt="2020-01-20T05:37:04.269" v="3713"/>
      <pc:docMkLst>
        <pc:docMk/>
      </pc:docMkLst>
      <pc:sldChg chg="addSp delSp modSp mod">
        <pc:chgData name="Takunori Minamisawa" userId="f8bbc741-f930-47be-b8b4-6685bc556827" providerId="ADAL" clId="{088594C4-E72A-4118-9D66-DA831A37D819}" dt="2020-01-20T02:55:24.899" v="176" actId="1076"/>
        <pc:sldMkLst>
          <pc:docMk/>
          <pc:sldMk cId="2353519146" sldId="261"/>
        </pc:sldMkLst>
        <pc:spChg chg="mod">
          <ac:chgData name="Takunori Minamisawa" userId="f8bbc741-f930-47be-b8b4-6685bc556827" providerId="ADAL" clId="{088594C4-E72A-4118-9D66-DA831A37D819}" dt="2020-01-20T02:55:06.106" v="172"/>
          <ac:spMkLst>
            <pc:docMk/>
            <pc:sldMk cId="2353519146" sldId="261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088594C4-E72A-4118-9D66-DA831A37D819}" dt="2020-01-20T02:53:54.160" v="65" actId="164"/>
          <ac:spMkLst>
            <pc:docMk/>
            <pc:sldMk cId="2353519146" sldId="261"/>
            <ac:spMk id="5" creationId="{88712732-CAF0-4C65-97FE-46C548AB68F1}"/>
          </ac:spMkLst>
        </pc:spChg>
        <pc:spChg chg="add mod">
          <ac:chgData name="Takunori Minamisawa" userId="f8bbc741-f930-47be-b8b4-6685bc556827" providerId="ADAL" clId="{088594C4-E72A-4118-9D66-DA831A37D819}" dt="2020-01-20T02:55:24.899" v="176" actId="1076"/>
          <ac:spMkLst>
            <pc:docMk/>
            <pc:sldMk cId="2353519146" sldId="261"/>
            <ac:spMk id="7" creationId="{AB1169BB-4F0E-457D-BBD2-8BB50115ED76}"/>
          </ac:spMkLst>
        </pc:spChg>
        <pc:grpChg chg="add mod">
          <ac:chgData name="Takunori Minamisawa" userId="f8bbc741-f930-47be-b8b4-6685bc556827" providerId="ADAL" clId="{088594C4-E72A-4118-9D66-DA831A37D819}" dt="2020-01-20T02:53:54.160" v="65" actId="164"/>
          <ac:grpSpMkLst>
            <pc:docMk/>
            <pc:sldMk cId="2353519146" sldId="261"/>
            <ac:grpSpMk id="6" creationId="{C142C3E4-0FE7-40C2-BB90-047091A94792}"/>
          </ac:grpSpMkLst>
        </pc:grpChg>
        <pc:picChg chg="add mod">
          <ac:chgData name="Takunori Minamisawa" userId="f8bbc741-f930-47be-b8b4-6685bc556827" providerId="ADAL" clId="{088594C4-E72A-4118-9D66-DA831A37D819}" dt="2020-01-20T02:53:54.160" v="65" actId="164"/>
          <ac:picMkLst>
            <pc:docMk/>
            <pc:sldMk cId="2353519146" sldId="261"/>
            <ac:picMk id="2" creationId="{D4DCDDC5-06D6-45B7-B3CA-DACB5AA7090E}"/>
          </ac:picMkLst>
        </pc:picChg>
        <pc:picChg chg="del">
          <ac:chgData name="Takunori Minamisawa" userId="f8bbc741-f930-47be-b8b4-6685bc556827" providerId="ADAL" clId="{088594C4-E72A-4118-9D66-DA831A37D819}" dt="2020-01-20T02:53:12.190" v="56" actId="478"/>
          <ac:picMkLst>
            <pc:docMk/>
            <pc:sldMk cId="2353519146" sldId="261"/>
            <ac:picMk id="4" creationId="{810F6738-EE02-44E8-B8FB-854CE22C8586}"/>
          </ac:picMkLst>
        </pc:picChg>
      </pc:sldChg>
      <pc:sldChg chg="modSp mod">
        <pc:chgData name="Takunori Minamisawa" userId="f8bbc741-f930-47be-b8b4-6685bc556827" providerId="ADAL" clId="{088594C4-E72A-4118-9D66-DA831A37D819}" dt="2020-01-20T02:42:53.315" v="12" actId="1076"/>
        <pc:sldMkLst>
          <pc:docMk/>
          <pc:sldMk cId="3788647698" sldId="1502"/>
        </pc:sldMkLst>
        <pc:spChg chg="mod">
          <ac:chgData name="Takunori Minamisawa" userId="f8bbc741-f930-47be-b8b4-6685bc556827" providerId="ADAL" clId="{088594C4-E72A-4118-9D66-DA831A37D819}" dt="2020-01-20T02:42:53.315" v="12" actId="1076"/>
          <ac:spMkLst>
            <pc:docMk/>
            <pc:sldMk cId="3788647698" sldId="1502"/>
            <ac:spMk id="4" creationId="{DFDEDAA3-7022-44E5-B027-107C65F289AB}"/>
          </ac:spMkLst>
        </pc:spChg>
      </pc:sldChg>
      <pc:sldChg chg="addSp delSp modSp mod">
        <pc:chgData name="Takunori Minamisawa" userId="f8bbc741-f930-47be-b8b4-6685bc556827" providerId="ADAL" clId="{088594C4-E72A-4118-9D66-DA831A37D819}" dt="2020-01-20T02:56:59.655" v="227"/>
        <pc:sldMkLst>
          <pc:docMk/>
          <pc:sldMk cId="3082179466" sldId="1503"/>
        </pc:sldMkLst>
        <pc:spChg chg="mod">
          <ac:chgData name="Takunori Minamisawa" userId="f8bbc741-f930-47be-b8b4-6685bc556827" providerId="ADAL" clId="{088594C4-E72A-4118-9D66-DA831A37D819}" dt="2020-01-20T02:56:59.655" v="227"/>
          <ac:spMkLst>
            <pc:docMk/>
            <pc:sldMk cId="3082179466" sldId="1503"/>
            <ac:spMk id="5" creationId="{C9AC2461-7110-411A-AE6E-75A33EBE1D8D}"/>
          </ac:spMkLst>
        </pc:spChg>
        <pc:spChg chg="mod">
          <ac:chgData name="Takunori Minamisawa" userId="f8bbc741-f930-47be-b8b4-6685bc556827" providerId="ADAL" clId="{088594C4-E72A-4118-9D66-DA831A37D819}" dt="2020-01-20T02:56:47.380" v="189" actId="14100"/>
          <ac:spMkLst>
            <pc:docMk/>
            <pc:sldMk cId="3082179466" sldId="1503"/>
            <ac:spMk id="6" creationId="{80B9A59C-F5E4-4DCD-B412-81CA5A172538}"/>
          </ac:spMkLst>
        </pc:spChg>
        <pc:spChg chg="mod">
          <ac:chgData name="Takunori Minamisawa" userId="f8bbc741-f930-47be-b8b4-6685bc556827" providerId="ADAL" clId="{088594C4-E72A-4118-9D66-DA831A37D819}" dt="2020-01-20T02:56:38.800" v="187" actId="14100"/>
          <ac:spMkLst>
            <pc:docMk/>
            <pc:sldMk cId="3082179466" sldId="1503"/>
            <ac:spMk id="7" creationId="{AA47301C-8F2A-4C05-94C6-FADB8BB57642}"/>
          </ac:spMkLst>
        </pc:spChg>
        <pc:spChg chg="mod">
          <ac:chgData name="Takunori Minamisawa" userId="f8bbc741-f930-47be-b8b4-6685bc556827" providerId="ADAL" clId="{088594C4-E72A-4118-9D66-DA831A37D819}" dt="2020-01-20T02:56:32.638" v="185" actId="1076"/>
          <ac:spMkLst>
            <pc:docMk/>
            <pc:sldMk cId="3082179466" sldId="1503"/>
            <ac:spMk id="8" creationId="{95B033F0-6D27-4A2A-BA5B-5B821AF2F5A0}"/>
          </ac:spMkLst>
        </pc:spChg>
        <pc:spChg chg="mod">
          <ac:chgData name="Takunori Minamisawa" userId="f8bbc741-f930-47be-b8b4-6685bc556827" providerId="ADAL" clId="{088594C4-E72A-4118-9D66-DA831A37D819}" dt="2020-01-20T02:56:43.054" v="188" actId="1076"/>
          <ac:spMkLst>
            <pc:docMk/>
            <pc:sldMk cId="3082179466" sldId="1503"/>
            <ac:spMk id="9" creationId="{258370BB-3237-498C-8EB6-2B6F88B9319F}"/>
          </ac:spMkLst>
        </pc:spChg>
        <pc:picChg chg="add mod ord">
          <ac:chgData name="Takunori Minamisawa" userId="f8bbc741-f930-47be-b8b4-6685bc556827" providerId="ADAL" clId="{088594C4-E72A-4118-9D66-DA831A37D819}" dt="2020-01-20T02:56:09.803" v="181" actId="1076"/>
          <ac:picMkLst>
            <pc:docMk/>
            <pc:sldMk cId="3082179466" sldId="1503"/>
            <ac:picMk id="2" creationId="{075ABD41-9CE8-4CFB-B263-08DE4A91546F}"/>
          </ac:picMkLst>
        </pc:picChg>
        <pc:picChg chg="del">
          <ac:chgData name="Takunori Minamisawa" userId="f8bbc741-f930-47be-b8b4-6685bc556827" providerId="ADAL" clId="{088594C4-E72A-4118-9D66-DA831A37D819}" dt="2020-01-20T02:55:57.262" v="177" actId="478"/>
          <ac:picMkLst>
            <pc:docMk/>
            <pc:sldMk cId="3082179466" sldId="1503"/>
            <ac:picMk id="4" creationId="{B23A56EB-C80B-4EDB-AEB5-78747B43867D}"/>
          </ac:picMkLst>
        </pc:picChg>
      </pc:sldChg>
      <pc:sldChg chg="del">
        <pc:chgData name="Takunori Minamisawa" userId="f8bbc741-f930-47be-b8b4-6685bc556827" providerId="ADAL" clId="{088594C4-E72A-4118-9D66-DA831A37D819}" dt="2020-01-20T03:03:56.125" v="354" actId="47"/>
        <pc:sldMkLst>
          <pc:docMk/>
          <pc:sldMk cId="797274118" sldId="1504"/>
        </pc:sldMkLst>
      </pc:sldChg>
      <pc:sldChg chg="addSp delSp modSp mod">
        <pc:chgData name="Takunori Minamisawa" userId="f8bbc741-f930-47be-b8b4-6685bc556827" providerId="ADAL" clId="{088594C4-E72A-4118-9D66-DA831A37D819}" dt="2020-01-20T03:01:33.940" v="288"/>
        <pc:sldMkLst>
          <pc:docMk/>
          <pc:sldMk cId="1383476907" sldId="1505"/>
        </pc:sldMkLst>
        <pc:spChg chg="mod">
          <ac:chgData name="Takunori Minamisawa" userId="f8bbc741-f930-47be-b8b4-6685bc556827" providerId="ADAL" clId="{088594C4-E72A-4118-9D66-DA831A37D819}" dt="2020-01-20T03:01:33.940" v="288"/>
          <ac:spMkLst>
            <pc:docMk/>
            <pc:sldMk cId="1383476907" sldId="1505"/>
            <ac:spMk id="4" creationId="{FA144AB2-727D-4B0A-9BAF-E7414E4736A2}"/>
          </ac:spMkLst>
        </pc:spChg>
        <pc:spChg chg="mod">
          <ac:chgData name="Takunori Minamisawa" userId="f8bbc741-f930-47be-b8b4-6685bc556827" providerId="ADAL" clId="{088594C4-E72A-4118-9D66-DA831A37D819}" dt="2020-01-20T03:00:25.723" v="240" actId="1076"/>
          <ac:spMkLst>
            <pc:docMk/>
            <pc:sldMk cId="1383476907" sldId="1505"/>
            <ac:spMk id="8" creationId="{76C2F847-5DA1-400F-9C5E-EE8FF51ACD50}"/>
          </ac:spMkLst>
        </pc:spChg>
        <pc:spChg chg="mod">
          <ac:chgData name="Takunori Minamisawa" userId="f8bbc741-f930-47be-b8b4-6685bc556827" providerId="ADAL" clId="{088594C4-E72A-4118-9D66-DA831A37D819}" dt="2020-01-20T03:00:36.178" v="241" actId="1076"/>
          <ac:spMkLst>
            <pc:docMk/>
            <pc:sldMk cId="1383476907" sldId="1505"/>
            <ac:spMk id="11" creationId="{30BCCDA0-E884-48F5-9D94-9A0D813E421B}"/>
          </ac:spMkLst>
        </pc:spChg>
        <pc:spChg chg="mod">
          <ac:chgData name="Takunori Minamisawa" userId="f8bbc741-f930-47be-b8b4-6685bc556827" providerId="ADAL" clId="{088594C4-E72A-4118-9D66-DA831A37D819}" dt="2020-01-20T03:00:43.616" v="242" actId="1076"/>
          <ac:spMkLst>
            <pc:docMk/>
            <pc:sldMk cId="1383476907" sldId="1505"/>
            <ac:spMk id="13" creationId="{603D154A-C7D7-4E6E-96AA-796D7FA359A3}"/>
          </ac:spMkLst>
        </pc:spChg>
        <pc:spChg chg="mod">
          <ac:chgData name="Takunori Minamisawa" userId="f8bbc741-f930-47be-b8b4-6685bc556827" providerId="ADAL" clId="{088594C4-E72A-4118-9D66-DA831A37D819}" dt="2020-01-20T03:00:50.417" v="243" actId="1076"/>
          <ac:spMkLst>
            <pc:docMk/>
            <pc:sldMk cId="1383476907" sldId="1505"/>
            <ac:spMk id="15" creationId="{419A09F4-7076-4048-9F96-04008C90BF24}"/>
          </ac:spMkLst>
        </pc:spChg>
        <pc:spChg chg="mod">
          <ac:chgData name="Takunori Minamisawa" userId="f8bbc741-f930-47be-b8b4-6685bc556827" providerId="ADAL" clId="{088594C4-E72A-4118-9D66-DA831A37D819}" dt="2020-01-20T03:01:01.574" v="244" actId="1076"/>
          <ac:spMkLst>
            <pc:docMk/>
            <pc:sldMk cId="1383476907" sldId="1505"/>
            <ac:spMk id="17" creationId="{017BB59B-A4F7-44AC-BA0C-2690E374193C}"/>
          </ac:spMkLst>
        </pc:spChg>
        <pc:spChg chg="mod">
          <ac:chgData name="Takunori Minamisawa" userId="f8bbc741-f930-47be-b8b4-6685bc556827" providerId="ADAL" clId="{088594C4-E72A-4118-9D66-DA831A37D819}" dt="2020-01-20T03:01:08.778" v="245" actId="1076"/>
          <ac:spMkLst>
            <pc:docMk/>
            <pc:sldMk cId="1383476907" sldId="1505"/>
            <ac:spMk id="19" creationId="{A9BD7221-64E8-4F33-8BF4-8E1FB6A4F3D3}"/>
          </ac:spMkLst>
        </pc:spChg>
        <pc:spChg chg="mod">
          <ac:chgData name="Takunori Minamisawa" userId="f8bbc741-f930-47be-b8b4-6685bc556827" providerId="ADAL" clId="{088594C4-E72A-4118-9D66-DA831A37D819}" dt="2020-01-20T03:01:22.949" v="247" actId="1076"/>
          <ac:spMkLst>
            <pc:docMk/>
            <pc:sldMk cId="1383476907" sldId="1505"/>
            <ac:spMk id="21" creationId="{FBD665A1-A87A-4923-B3B5-E72C58001210}"/>
          </ac:spMkLst>
        </pc:spChg>
        <pc:spChg chg="mod">
          <ac:chgData name="Takunori Minamisawa" userId="f8bbc741-f930-47be-b8b4-6685bc556827" providerId="ADAL" clId="{088594C4-E72A-4118-9D66-DA831A37D819}" dt="2020-01-20T03:00:05.390" v="237" actId="14100"/>
          <ac:spMkLst>
            <pc:docMk/>
            <pc:sldMk cId="1383476907" sldId="1505"/>
            <ac:spMk id="22" creationId="{2FB49249-6C10-4DC3-AEF8-512722E5ABE9}"/>
          </ac:spMkLst>
        </pc:spChg>
        <pc:spChg chg="del">
          <ac:chgData name="Takunori Minamisawa" userId="f8bbc741-f930-47be-b8b4-6685bc556827" providerId="ADAL" clId="{088594C4-E72A-4118-9D66-DA831A37D819}" dt="2020-01-20T03:00:15.946" v="239" actId="478"/>
          <ac:spMkLst>
            <pc:docMk/>
            <pc:sldMk cId="1383476907" sldId="1505"/>
            <ac:spMk id="23" creationId="{0911E3A9-F0A5-48E3-8121-4D6DDE3EFD0C}"/>
          </ac:spMkLst>
        </pc:spChg>
        <pc:spChg chg="mod">
          <ac:chgData name="Takunori Minamisawa" userId="f8bbc741-f930-47be-b8b4-6685bc556827" providerId="ADAL" clId="{088594C4-E72A-4118-9D66-DA831A37D819}" dt="2020-01-20T03:01:16.736" v="246" actId="1076"/>
          <ac:spMkLst>
            <pc:docMk/>
            <pc:sldMk cId="1383476907" sldId="1505"/>
            <ac:spMk id="25" creationId="{9EB99715-835B-4166-BF7C-3C5217362354}"/>
          </ac:spMkLst>
        </pc:spChg>
        <pc:picChg chg="add mod ord">
          <ac:chgData name="Takunori Minamisawa" userId="f8bbc741-f930-47be-b8b4-6685bc556827" providerId="ADAL" clId="{088594C4-E72A-4118-9D66-DA831A37D819}" dt="2020-01-20T02:59:59.699" v="235" actId="1076"/>
          <ac:picMkLst>
            <pc:docMk/>
            <pc:sldMk cId="1383476907" sldId="1505"/>
            <ac:picMk id="2" creationId="{D0482DC3-D152-413F-9475-ADF10009DA75}"/>
          </ac:picMkLst>
        </pc:picChg>
        <pc:picChg chg="del">
          <ac:chgData name="Takunori Minamisawa" userId="f8bbc741-f930-47be-b8b4-6685bc556827" providerId="ADAL" clId="{088594C4-E72A-4118-9D66-DA831A37D819}" dt="2020-01-20T02:59:30.810" v="228" actId="478"/>
          <ac:picMkLst>
            <pc:docMk/>
            <pc:sldMk cId="1383476907" sldId="1505"/>
            <ac:picMk id="6" creationId="{5BE970A7-A8B3-4FDF-BC54-7E83D9031FF3}"/>
          </ac:picMkLst>
        </pc:picChg>
        <pc:cxnChg chg="mod">
          <ac:chgData name="Takunori Minamisawa" userId="f8bbc741-f930-47be-b8b4-6685bc556827" providerId="ADAL" clId="{088594C4-E72A-4118-9D66-DA831A37D819}" dt="2020-01-20T03:00:25.723" v="240" actId="1076"/>
          <ac:cxnSpMkLst>
            <pc:docMk/>
            <pc:sldMk cId="1383476907" sldId="1505"/>
            <ac:cxnSpMk id="7" creationId="{DC1C0CAF-EC0A-45FD-BD71-041EF132AAE4}"/>
          </ac:cxnSpMkLst>
        </pc:cxnChg>
        <pc:cxnChg chg="mod">
          <ac:chgData name="Takunori Minamisawa" userId="f8bbc741-f930-47be-b8b4-6685bc556827" providerId="ADAL" clId="{088594C4-E72A-4118-9D66-DA831A37D819}" dt="2020-01-20T03:00:36.178" v="241" actId="1076"/>
          <ac:cxnSpMkLst>
            <pc:docMk/>
            <pc:sldMk cId="1383476907" sldId="1505"/>
            <ac:cxnSpMk id="10" creationId="{47441836-2CBC-4FB2-8C13-7896DE3F85BD}"/>
          </ac:cxnSpMkLst>
        </pc:cxnChg>
        <pc:cxnChg chg="mod">
          <ac:chgData name="Takunori Minamisawa" userId="f8bbc741-f930-47be-b8b4-6685bc556827" providerId="ADAL" clId="{088594C4-E72A-4118-9D66-DA831A37D819}" dt="2020-01-20T03:00:43.616" v="242" actId="1076"/>
          <ac:cxnSpMkLst>
            <pc:docMk/>
            <pc:sldMk cId="1383476907" sldId="1505"/>
            <ac:cxnSpMk id="12" creationId="{7B2EC656-CF60-4E87-B1ED-E96872F9C765}"/>
          </ac:cxnSpMkLst>
        </pc:cxnChg>
        <pc:cxnChg chg="mod">
          <ac:chgData name="Takunori Minamisawa" userId="f8bbc741-f930-47be-b8b4-6685bc556827" providerId="ADAL" clId="{088594C4-E72A-4118-9D66-DA831A37D819}" dt="2020-01-20T03:00:50.417" v="243" actId="1076"/>
          <ac:cxnSpMkLst>
            <pc:docMk/>
            <pc:sldMk cId="1383476907" sldId="1505"/>
            <ac:cxnSpMk id="14" creationId="{3331157D-3ACA-410C-8E8E-4CC5D318C589}"/>
          </ac:cxnSpMkLst>
        </pc:cxnChg>
        <pc:cxnChg chg="mod">
          <ac:chgData name="Takunori Minamisawa" userId="f8bbc741-f930-47be-b8b4-6685bc556827" providerId="ADAL" clId="{088594C4-E72A-4118-9D66-DA831A37D819}" dt="2020-01-20T03:01:01.574" v="244" actId="1076"/>
          <ac:cxnSpMkLst>
            <pc:docMk/>
            <pc:sldMk cId="1383476907" sldId="1505"/>
            <ac:cxnSpMk id="16" creationId="{EAB435CB-2E02-4B6A-930B-E2838BE6C023}"/>
          </ac:cxnSpMkLst>
        </pc:cxnChg>
        <pc:cxnChg chg="mod">
          <ac:chgData name="Takunori Minamisawa" userId="f8bbc741-f930-47be-b8b4-6685bc556827" providerId="ADAL" clId="{088594C4-E72A-4118-9D66-DA831A37D819}" dt="2020-01-20T03:01:08.778" v="245" actId="1076"/>
          <ac:cxnSpMkLst>
            <pc:docMk/>
            <pc:sldMk cId="1383476907" sldId="1505"/>
            <ac:cxnSpMk id="18" creationId="{E2E9845E-801C-4DA6-B156-7B5B0A266AA7}"/>
          </ac:cxnSpMkLst>
        </pc:cxnChg>
        <pc:cxnChg chg="mod">
          <ac:chgData name="Takunori Minamisawa" userId="f8bbc741-f930-47be-b8b4-6685bc556827" providerId="ADAL" clId="{088594C4-E72A-4118-9D66-DA831A37D819}" dt="2020-01-20T03:01:22.949" v="247" actId="1076"/>
          <ac:cxnSpMkLst>
            <pc:docMk/>
            <pc:sldMk cId="1383476907" sldId="1505"/>
            <ac:cxnSpMk id="20" creationId="{7FF540C6-2D86-4FFF-849F-713FC7F12683}"/>
          </ac:cxnSpMkLst>
        </pc:cxnChg>
        <pc:cxnChg chg="mod">
          <ac:chgData name="Takunori Minamisawa" userId="f8bbc741-f930-47be-b8b4-6685bc556827" providerId="ADAL" clId="{088594C4-E72A-4118-9D66-DA831A37D819}" dt="2020-01-20T03:01:16.736" v="246" actId="1076"/>
          <ac:cxnSpMkLst>
            <pc:docMk/>
            <pc:sldMk cId="1383476907" sldId="1505"/>
            <ac:cxnSpMk id="24" creationId="{31298317-E125-40B6-97B9-36FFEB004AB4}"/>
          </ac:cxnSpMkLst>
        </pc:cxnChg>
      </pc:sldChg>
      <pc:sldChg chg="addSp delSp modSp mod">
        <pc:chgData name="Takunori Minamisawa" userId="f8bbc741-f930-47be-b8b4-6685bc556827" providerId="ADAL" clId="{088594C4-E72A-4118-9D66-DA831A37D819}" dt="2020-01-20T03:02:28.909" v="314"/>
        <pc:sldMkLst>
          <pc:docMk/>
          <pc:sldMk cId="254990630" sldId="1506"/>
        </pc:sldMkLst>
        <pc:spChg chg="mod">
          <ac:chgData name="Takunori Minamisawa" userId="f8bbc741-f930-47be-b8b4-6685bc556827" providerId="ADAL" clId="{088594C4-E72A-4118-9D66-DA831A37D819}" dt="2020-01-20T03:02:28.909" v="314"/>
          <ac:spMkLst>
            <pc:docMk/>
            <pc:sldMk cId="254990630" sldId="1506"/>
            <ac:spMk id="3" creationId="{CD92AEDA-FF2D-4F51-B70E-F159A95A6413}"/>
          </ac:spMkLst>
        </pc:spChg>
        <pc:spChg chg="mod">
          <ac:chgData name="Takunori Minamisawa" userId="f8bbc741-f930-47be-b8b4-6685bc556827" providerId="ADAL" clId="{088594C4-E72A-4118-9D66-DA831A37D819}" dt="2020-01-20T03:02:24.299" v="295" actId="14100"/>
          <ac:spMkLst>
            <pc:docMk/>
            <pc:sldMk cId="254990630" sldId="1506"/>
            <ac:spMk id="4" creationId="{6489E623-CFD1-4300-BF2D-78787C977C92}"/>
          </ac:spMkLst>
        </pc:spChg>
        <pc:picChg chg="del">
          <ac:chgData name="Takunori Minamisawa" userId="f8bbc741-f930-47be-b8b4-6685bc556827" providerId="ADAL" clId="{088594C4-E72A-4118-9D66-DA831A37D819}" dt="2020-01-20T03:02:05.735" v="289" actId="478"/>
          <ac:picMkLst>
            <pc:docMk/>
            <pc:sldMk cId="254990630" sldId="1506"/>
            <ac:picMk id="2" creationId="{448BE69F-6ECB-407D-A888-E741CECA030E}"/>
          </ac:picMkLst>
        </pc:picChg>
        <pc:picChg chg="add mod ord">
          <ac:chgData name="Takunori Minamisawa" userId="f8bbc741-f930-47be-b8b4-6685bc556827" providerId="ADAL" clId="{088594C4-E72A-4118-9D66-DA831A37D819}" dt="2020-01-20T03:02:16.624" v="293" actId="1076"/>
          <ac:picMkLst>
            <pc:docMk/>
            <pc:sldMk cId="254990630" sldId="1506"/>
            <ac:picMk id="5" creationId="{EA028ABB-7975-41B2-B698-BC166523E95C}"/>
          </ac:picMkLst>
        </pc:picChg>
      </pc:sldChg>
      <pc:sldChg chg="addSp delSp modSp mod">
        <pc:chgData name="Takunori Minamisawa" userId="f8bbc741-f930-47be-b8b4-6685bc556827" providerId="ADAL" clId="{088594C4-E72A-4118-9D66-DA831A37D819}" dt="2020-01-20T03:27:57.078" v="706"/>
        <pc:sldMkLst>
          <pc:docMk/>
          <pc:sldMk cId="4176379741" sldId="1507"/>
        </pc:sldMkLst>
        <pc:spChg chg="mod">
          <ac:chgData name="Takunori Minamisawa" userId="f8bbc741-f930-47be-b8b4-6685bc556827" providerId="ADAL" clId="{088594C4-E72A-4118-9D66-DA831A37D819}" dt="2020-01-20T03:27:57.078" v="706"/>
          <ac:spMkLst>
            <pc:docMk/>
            <pc:sldMk cId="4176379741" sldId="1507"/>
            <ac:spMk id="4" creationId="{D572DB09-E699-42FF-A7C7-8F52AC93B869}"/>
          </ac:spMkLst>
        </pc:spChg>
        <pc:spChg chg="mod">
          <ac:chgData name="Takunori Minamisawa" userId="f8bbc741-f930-47be-b8b4-6685bc556827" providerId="ADAL" clId="{088594C4-E72A-4118-9D66-DA831A37D819}" dt="2020-01-20T03:27:38.320" v="663" actId="14100"/>
          <ac:spMkLst>
            <pc:docMk/>
            <pc:sldMk cId="4176379741" sldId="1507"/>
            <ac:spMk id="5" creationId="{6336A325-2860-4B60-901D-CA940C36B82E}"/>
          </ac:spMkLst>
        </pc:spChg>
        <pc:spChg chg="mod">
          <ac:chgData name="Takunori Minamisawa" userId="f8bbc741-f930-47be-b8b4-6685bc556827" providerId="ADAL" clId="{088594C4-E72A-4118-9D66-DA831A37D819}" dt="2020-01-20T03:27:47.036" v="665" actId="14100"/>
          <ac:spMkLst>
            <pc:docMk/>
            <pc:sldMk cId="4176379741" sldId="1507"/>
            <ac:spMk id="6" creationId="{4214DF14-A0A5-4FA3-B8E5-4E07D137B120}"/>
          </ac:spMkLst>
        </pc:spChg>
        <pc:picChg chg="del">
          <ac:chgData name="Takunori Minamisawa" userId="f8bbc741-f930-47be-b8b4-6685bc556827" providerId="ADAL" clId="{088594C4-E72A-4118-9D66-DA831A37D819}" dt="2020-01-20T03:27:17.511" v="655" actId="478"/>
          <ac:picMkLst>
            <pc:docMk/>
            <pc:sldMk cId="4176379741" sldId="1507"/>
            <ac:picMk id="2" creationId="{955EE6D9-C473-4708-9ED4-178855AA1FBF}"/>
          </ac:picMkLst>
        </pc:picChg>
        <pc:picChg chg="add mod ord">
          <ac:chgData name="Takunori Minamisawa" userId="f8bbc741-f930-47be-b8b4-6685bc556827" providerId="ADAL" clId="{088594C4-E72A-4118-9D66-DA831A37D819}" dt="2020-01-20T03:27:29.380" v="660" actId="14100"/>
          <ac:picMkLst>
            <pc:docMk/>
            <pc:sldMk cId="4176379741" sldId="1507"/>
            <ac:picMk id="3" creationId="{13730374-F0DC-48E1-8BD4-57B83E6D0997}"/>
          </ac:picMkLst>
        </pc:picChg>
      </pc:sldChg>
      <pc:sldChg chg="addSp delSp modSp mod">
        <pc:chgData name="Takunori Minamisawa" userId="f8bbc741-f930-47be-b8b4-6685bc556827" providerId="ADAL" clId="{088594C4-E72A-4118-9D66-DA831A37D819}" dt="2020-01-20T03:48:08.743" v="1360"/>
        <pc:sldMkLst>
          <pc:docMk/>
          <pc:sldMk cId="3878255331" sldId="1508"/>
        </pc:sldMkLst>
        <pc:spChg chg="mod">
          <ac:chgData name="Takunori Minamisawa" userId="f8bbc741-f930-47be-b8b4-6685bc556827" providerId="ADAL" clId="{088594C4-E72A-4118-9D66-DA831A37D819}" dt="2020-01-20T03:48:08.743" v="1360"/>
          <ac:spMkLst>
            <pc:docMk/>
            <pc:sldMk cId="3878255331" sldId="1508"/>
            <ac:spMk id="4" creationId="{0551CDE2-BE14-4475-AEF5-B214C329CD5F}"/>
          </ac:spMkLst>
        </pc:spChg>
        <pc:spChg chg="mod">
          <ac:chgData name="Takunori Minamisawa" userId="f8bbc741-f930-47be-b8b4-6685bc556827" providerId="ADAL" clId="{088594C4-E72A-4118-9D66-DA831A37D819}" dt="2020-01-20T03:47:41.150" v="1314" actId="14100"/>
          <ac:spMkLst>
            <pc:docMk/>
            <pc:sldMk cId="3878255331" sldId="1508"/>
            <ac:spMk id="5" creationId="{7D81C643-4A8D-4CA8-9E43-C114C10CEA3A}"/>
          </ac:spMkLst>
        </pc:spChg>
        <pc:spChg chg="mod">
          <ac:chgData name="Takunori Minamisawa" userId="f8bbc741-f930-47be-b8b4-6685bc556827" providerId="ADAL" clId="{088594C4-E72A-4118-9D66-DA831A37D819}" dt="2020-01-20T03:47:50.778" v="1317" actId="14100"/>
          <ac:spMkLst>
            <pc:docMk/>
            <pc:sldMk cId="3878255331" sldId="1508"/>
            <ac:spMk id="6" creationId="{D4555A66-01E4-4230-8770-43DABA15D1D7}"/>
          </ac:spMkLst>
        </pc:spChg>
        <pc:spChg chg="mod">
          <ac:chgData name="Takunori Minamisawa" userId="f8bbc741-f930-47be-b8b4-6685bc556827" providerId="ADAL" clId="{088594C4-E72A-4118-9D66-DA831A37D819}" dt="2020-01-20T03:47:45.309" v="1315" actId="1076"/>
          <ac:spMkLst>
            <pc:docMk/>
            <pc:sldMk cId="3878255331" sldId="1508"/>
            <ac:spMk id="7" creationId="{20BB3E71-4E24-4890-8737-5C91B3625A01}"/>
          </ac:spMkLst>
        </pc:spChg>
        <pc:spChg chg="mod">
          <ac:chgData name="Takunori Minamisawa" userId="f8bbc741-f930-47be-b8b4-6685bc556827" providerId="ADAL" clId="{088594C4-E72A-4118-9D66-DA831A37D819}" dt="2020-01-20T03:47:54.047" v="1318" actId="1076"/>
          <ac:spMkLst>
            <pc:docMk/>
            <pc:sldMk cId="3878255331" sldId="1508"/>
            <ac:spMk id="8" creationId="{AD377C57-68BC-471E-9D66-84177C10F07E}"/>
          </ac:spMkLst>
        </pc:spChg>
        <pc:picChg chg="del">
          <ac:chgData name="Takunori Minamisawa" userId="f8bbc741-f930-47be-b8b4-6685bc556827" providerId="ADAL" clId="{088594C4-E72A-4118-9D66-DA831A37D819}" dt="2020-01-20T03:47:19.081" v="1308" actId="478"/>
          <ac:picMkLst>
            <pc:docMk/>
            <pc:sldMk cId="3878255331" sldId="1508"/>
            <ac:picMk id="2" creationId="{AF00107C-12D3-47D1-8E8E-E6C763428BBE}"/>
          </ac:picMkLst>
        </pc:picChg>
        <pc:picChg chg="add mod ord">
          <ac:chgData name="Takunori Minamisawa" userId="f8bbc741-f930-47be-b8b4-6685bc556827" providerId="ADAL" clId="{088594C4-E72A-4118-9D66-DA831A37D819}" dt="2020-01-20T03:47:29.552" v="1312" actId="1076"/>
          <ac:picMkLst>
            <pc:docMk/>
            <pc:sldMk cId="3878255331" sldId="1508"/>
            <ac:picMk id="3" creationId="{929A9813-9067-441C-A42E-7EF1998B0FB1}"/>
          </ac:picMkLst>
        </pc:picChg>
      </pc:sldChg>
      <pc:sldChg chg="addSp delSp modSp mod">
        <pc:chgData name="Takunori Minamisawa" userId="f8bbc741-f930-47be-b8b4-6685bc556827" providerId="ADAL" clId="{088594C4-E72A-4118-9D66-DA831A37D819}" dt="2020-01-20T03:50:17.647" v="1375" actId="14100"/>
        <pc:sldMkLst>
          <pc:docMk/>
          <pc:sldMk cId="2755801140" sldId="1510"/>
        </pc:sldMkLst>
        <pc:spChg chg="mod">
          <ac:chgData name="Takunori Minamisawa" userId="f8bbc741-f930-47be-b8b4-6685bc556827" providerId="ADAL" clId="{088594C4-E72A-4118-9D66-DA831A37D819}" dt="2020-01-20T03:49:47.059" v="1370" actId="1076"/>
          <ac:spMkLst>
            <pc:docMk/>
            <pc:sldMk cId="2755801140" sldId="1510"/>
            <ac:spMk id="6" creationId="{7436971F-93DF-4389-AAE4-3E1383BC585D}"/>
          </ac:spMkLst>
        </pc:spChg>
        <pc:spChg chg="mod">
          <ac:chgData name="Takunori Minamisawa" userId="f8bbc741-f930-47be-b8b4-6685bc556827" providerId="ADAL" clId="{088594C4-E72A-4118-9D66-DA831A37D819}" dt="2020-01-20T03:49:56.551" v="1371" actId="1076"/>
          <ac:spMkLst>
            <pc:docMk/>
            <pc:sldMk cId="2755801140" sldId="1510"/>
            <ac:spMk id="8" creationId="{BDE896EA-1D7C-40B3-A706-9FD75370A5CB}"/>
          </ac:spMkLst>
        </pc:spChg>
        <pc:spChg chg="mod">
          <ac:chgData name="Takunori Minamisawa" userId="f8bbc741-f930-47be-b8b4-6685bc556827" providerId="ADAL" clId="{088594C4-E72A-4118-9D66-DA831A37D819}" dt="2020-01-20T03:50:03.865" v="1372" actId="1076"/>
          <ac:spMkLst>
            <pc:docMk/>
            <pc:sldMk cId="2755801140" sldId="1510"/>
            <ac:spMk id="11" creationId="{E40A8EF8-871F-489C-A779-55CF09C5A75A}"/>
          </ac:spMkLst>
        </pc:spChg>
        <pc:spChg chg="mod">
          <ac:chgData name="Takunori Minamisawa" userId="f8bbc741-f930-47be-b8b4-6685bc556827" providerId="ADAL" clId="{088594C4-E72A-4118-9D66-DA831A37D819}" dt="2020-01-20T03:50:10.898" v="1373" actId="1076"/>
          <ac:spMkLst>
            <pc:docMk/>
            <pc:sldMk cId="2755801140" sldId="1510"/>
            <ac:spMk id="12" creationId="{5883D2D0-9555-4580-B708-013A386BC0E7}"/>
          </ac:spMkLst>
        </pc:spChg>
        <pc:spChg chg="mod">
          <ac:chgData name="Takunori Minamisawa" userId="f8bbc741-f930-47be-b8b4-6685bc556827" providerId="ADAL" clId="{088594C4-E72A-4118-9D66-DA831A37D819}" dt="2020-01-20T03:50:17.647" v="1375" actId="14100"/>
          <ac:spMkLst>
            <pc:docMk/>
            <pc:sldMk cId="2755801140" sldId="1510"/>
            <ac:spMk id="14" creationId="{9E85864B-F097-4EFB-B869-7A0EDBA6B7E4}"/>
          </ac:spMkLst>
        </pc:spChg>
        <pc:picChg chg="del">
          <ac:chgData name="Takunori Minamisawa" userId="f8bbc741-f930-47be-b8b4-6685bc556827" providerId="ADAL" clId="{088594C4-E72A-4118-9D66-DA831A37D819}" dt="2020-01-20T03:49:22.794" v="1363" actId="478"/>
          <ac:picMkLst>
            <pc:docMk/>
            <pc:sldMk cId="2755801140" sldId="1510"/>
            <ac:picMk id="2" creationId="{801844B4-BF6F-483B-AEE6-B8C0C34C7833}"/>
          </ac:picMkLst>
        </pc:picChg>
        <pc:picChg chg="add mod ord">
          <ac:chgData name="Takunori Minamisawa" userId="f8bbc741-f930-47be-b8b4-6685bc556827" providerId="ADAL" clId="{088594C4-E72A-4118-9D66-DA831A37D819}" dt="2020-01-20T03:49:40.917" v="1369" actId="1076"/>
          <ac:picMkLst>
            <pc:docMk/>
            <pc:sldMk cId="2755801140" sldId="1510"/>
            <ac:picMk id="3" creationId="{357619F0-586D-4D74-9EF1-3ADD024140FE}"/>
          </ac:picMkLst>
        </pc:picChg>
        <pc:cxnChg chg="mod">
          <ac:chgData name="Takunori Minamisawa" userId="f8bbc741-f930-47be-b8b4-6685bc556827" providerId="ADAL" clId="{088594C4-E72A-4118-9D66-DA831A37D819}" dt="2020-01-20T03:49:47.059" v="1370" actId="1076"/>
          <ac:cxnSpMkLst>
            <pc:docMk/>
            <pc:sldMk cId="2755801140" sldId="1510"/>
            <ac:cxnSpMk id="5" creationId="{8D9B38CC-6182-4471-ACEF-DC22AEAF4DE1}"/>
          </ac:cxnSpMkLst>
        </pc:cxnChg>
        <pc:cxnChg chg="mod">
          <ac:chgData name="Takunori Minamisawa" userId="f8bbc741-f930-47be-b8b4-6685bc556827" providerId="ADAL" clId="{088594C4-E72A-4118-9D66-DA831A37D819}" dt="2020-01-20T03:49:56.551" v="1371" actId="1076"/>
          <ac:cxnSpMkLst>
            <pc:docMk/>
            <pc:sldMk cId="2755801140" sldId="1510"/>
            <ac:cxnSpMk id="9" creationId="{BF24FA33-6126-43CE-B8E0-AC3011903F93}"/>
          </ac:cxnSpMkLst>
        </pc:cxnChg>
        <pc:cxnChg chg="mod">
          <ac:chgData name="Takunori Minamisawa" userId="f8bbc741-f930-47be-b8b4-6685bc556827" providerId="ADAL" clId="{088594C4-E72A-4118-9D66-DA831A37D819}" dt="2020-01-20T03:50:03.865" v="1372" actId="1076"/>
          <ac:cxnSpMkLst>
            <pc:docMk/>
            <pc:sldMk cId="2755801140" sldId="1510"/>
            <ac:cxnSpMk id="10" creationId="{92F817A5-6A07-404C-9514-D1F31ECAC8FA}"/>
          </ac:cxnSpMkLst>
        </pc:cxnChg>
        <pc:cxnChg chg="mod">
          <ac:chgData name="Takunori Minamisawa" userId="f8bbc741-f930-47be-b8b4-6685bc556827" providerId="ADAL" clId="{088594C4-E72A-4118-9D66-DA831A37D819}" dt="2020-01-20T03:50:10.898" v="1373" actId="1076"/>
          <ac:cxnSpMkLst>
            <pc:docMk/>
            <pc:sldMk cId="2755801140" sldId="1510"/>
            <ac:cxnSpMk id="13" creationId="{6277447C-5614-4054-B0EA-34E59E3F9C2E}"/>
          </ac:cxnSpMkLst>
        </pc:cxnChg>
      </pc:sldChg>
      <pc:sldChg chg="addSp delSp modSp mod">
        <pc:chgData name="Takunori Minamisawa" userId="f8bbc741-f930-47be-b8b4-6685bc556827" providerId="ADAL" clId="{088594C4-E72A-4118-9D66-DA831A37D819}" dt="2020-01-20T03:32:13.103" v="869"/>
        <pc:sldMkLst>
          <pc:docMk/>
          <pc:sldMk cId="1131975236" sldId="1511"/>
        </pc:sldMkLst>
        <pc:spChg chg="mod">
          <ac:chgData name="Takunori Minamisawa" userId="f8bbc741-f930-47be-b8b4-6685bc556827" providerId="ADAL" clId="{088594C4-E72A-4118-9D66-DA831A37D819}" dt="2020-01-20T03:32:13.103" v="869"/>
          <ac:spMkLst>
            <pc:docMk/>
            <pc:sldMk cId="1131975236" sldId="1511"/>
            <ac:spMk id="4" creationId="{A374F62F-B979-4D07-92B8-366E4D30607C}"/>
          </ac:spMkLst>
        </pc:spChg>
        <pc:spChg chg="del">
          <ac:chgData name="Takunori Minamisawa" userId="f8bbc741-f930-47be-b8b4-6685bc556827" providerId="ADAL" clId="{088594C4-E72A-4118-9D66-DA831A37D819}" dt="2020-01-20T03:31:36.291" v="815" actId="478"/>
          <ac:spMkLst>
            <pc:docMk/>
            <pc:sldMk cId="1131975236" sldId="1511"/>
            <ac:spMk id="5" creationId="{A4F69486-52A0-4560-B7FC-E6E64BD76679}"/>
          </ac:spMkLst>
        </pc:spChg>
        <pc:spChg chg="mod">
          <ac:chgData name="Takunori Minamisawa" userId="f8bbc741-f930-47be-b8b4-6685bc556827" providerId="ADAL" clId="{088594C4-E72A-4118-9D66-DA831A37D819}" dt="2020-01-20T03:31:54.792" v="821" actId="14100"/>
          <ac:spMkLst>
            <pc:docMk/>
            <pc:sldMk cId="1131975236" sldId="1511"/>
            <ac:spMk id="6" creationId="{A8601EEC-0A8F-4FAE-A5DC-C5812AA56F87}"/>
          </ac:spMkLst>
        </pc:spChg>
        <pc:spChg chg="del">
          <ac:chgData name="Takunori Minamisawa" userId="f8bbc741-f930-47be-b8b4-6685bc556827" providerId="ADAL" clId="{088594C4-E72A-4118-9D66-DA831A37D819}" dt="2020-01-20T03:31:36.291" v="815" actId="478"/>
          <ac:spMkLst>
            <pc:docMk/>
            <pc:sldMk cId="1131975236" sldId="1511"/>
            <ac:spMk id="7" creationId="{C1991933-0EA7-4245-AFE8-C6C7A10B27C8}"/>
          </ac:spMkLst>
        </pc:spChg>
        <pc:spChg chg="del">
          <ac:chgData name="Takunori Minamisawa" userId="f8bbc741-f930-47be-b8b4-6685bc556827" providerId="ADAL" clId="{088594C4-E72A-4118-9D66-DA831A37D819}" dt="2020-01-20T03:31:39.394" v="816" actId="478"/>
          <ac:spMkLst>
            <pc:docMk/>
            <pc:sldMk cId="1131975236" sldId="1511"/>
            <ac:spMk id="8" creationId="{45136B6F-42AB-4D14-B7ED-448D40EE1014}"/>
          </ac:spMkLst>
        </pc:spChg>
        <pc:picChg chg="del">
          <ac:chgData name="Takunori Minamisawa" userId="f8bbc741-f930-47be-b8b4-6685bc556827" providerId="ADAL" clId="{088594C4-E72A-4118-9D66-DA831A37D819}" dt="2020-01-20T03:31:21.903" v="810" actId="478"/>
          <ac:picMkLst>
            <pc:docMk/>
            <pc:sldMk cId="1131975236" sldId="1511"/>
            <ac:picMk id="2" creationId="{1A97CA0B-74CE-42F8-B243-EBF9E74A2780}"/>
          </ac:picMkLst>
        </pc:picChg>
        <pc:picChg chg="add mod ord">
          <ac:chgData name="Takunori Minamisawa" userId="f8bbc741-f930-47be-b8b4-6685bc556827" providerId="ADAL" clId="{088594C4-E72A-4118-9D66-DA831A37D819}" dt="2020-01-20T03:31:47.909" v="819" actId="1076"/>
          <ac:picMkLst>
            <pc:docMk/>
            <pc:sldMk cId="1131975236" sldId="1511"/>
            <ac:picMk id="3" creationId="{8CAB35C9-11C7-46DA-B7D3-CDF11176556E}"/>
          </ac:picMkLst>
        </pc:picChg>
      </pc:sldChg>
      <pc:sldChg chg="del">
        <pc:chgData name="Takunori Minamisawa" userId="f8bbc741-f930-47be-b8b4-6685bc556827" providerId="ADAL" clId="{088594C4-E72A-4118-9D66-DA831A37D819}" dt="2020-01-20T03:34:27.882" v="870" actId="47"/>
        <pc:sldMkLst>
          <pc:docMk/>
          <pc:sldMk cId="3212919066" sldId="1512"/>
        </pc:sldMkLst>
      </pc:sldChg>
      <pc:sldChg chg="del">
        <pc:chgData name="Takunori Minamisawa" userId="f8bbc741-f930-47be-b8b4-6685bc556827" providerId="ADAL" clId="{088594C4-E72A-4118-9D66-DA831A37D819}" dt="2020-01-20T03:34:30.878" v="871" actId="47"/>
        <pc:sldMkLst>
          <pc:docMk/>
          <pc:sldMk cId="4074323090" sldId="1513"/>
        </pc:sldMkLst>
      </pc:sldChg>
      <pc:sldChg chg="addSp delSp modSp mod">
        <pc:chgData name="Takunori Minamisawa" userId="f8bbc741-f930-47be-b8b4-6685bc556827" providerId="ADAL" clId="{088594C4-E72A-4118-9D66-DA831A37D819}" dt="2020-01-20T04:35:00.007" v="2458" actId="14100"/>
        <pc:sldMkLst>
          <pc:docMk/>
          <pc:sldMk cId="2366540780" sldId="1514"/>
        </pc:sldMkLst>
        <pc:spChg chg="mod">
          <ac:chgData name="Takunori Minamisawa" userId="f8bbc741-f930-47be-b8b4-6685bc556827" providerId="ADAL" clId="{088594C4-E72A-4118-9D66-DA831A37D819}" dt="2020-01-20T04:34:46.548" v="2456" actId="20577"/>
          <ac:spMkLst>
            <pc:docMk/>
            <pc:sldMk cId="2366540780" sldId="1514"/>
            <ac:spMk id="3" creationId="{CD92AEDA-FF2D-4F51-B70E-F159A95A6413}"/>
          </ac:spMkLst>
        </pc:spChg>
        <pc:spChg chg="mod">
          <ac:chgData name="Takunori Minamisawa" userId="f8bbc741-f930-47be-b8b4-6685bc556827" providerId="ADAL" clId="{088594C4-E72A-4118-9D66-DA831A37D819}" dt="2020-01-20T04:35:00.007" v="2458" actId="14100"/>
          <ac:spMkLst>
            <pc:docMk/>
            <pc:sldMk cId="2366540780" sldId="1514"/>
            <ac:spMk id="4" creationId="{D6732AE9-9633-4E07-864C-38A41AB6CE2C}"/>
          </ac:spMkLst>
        </pc:spChg>
        <pc:picChg chg="del">
          <ac:chgData name="Takunori Minamisawa" userId="f8bbc741-f930-47be-b8b4-6685bc556827" providerId="ADAL" clId="{088594C4-E72A-4118-9D66-DA831A37D819}" dt="2020-01-20T04:34:29.495" v="2451" actId="478"/>
          <ac:picMkLst>
            <pc:docMk/>
            <pc:sldMk cId="2366540780" sldId="1514"/>
            <ac:picMk id="2" creationId="{27DD94EE-0E53-44FE-9D37-93557DFAB991}"/>
          </ac:picMkLst>
        </pc:picChg>
        <pc:picChg chg="add mod ord">
          <ac:chgData name="Takunori Minamisawa" userId="f8bbc741-f930-47be-b8b4-6685bc556827" providerId="ADAL" clId="{088594C4-E72A-4118-9D66-DA831A37D819}" dt="2020-01-20T04:34:42.763" v="2455" actId="1076"/>
          <ac:picMkLst>
            <pc:docMk/>
            <pc:sldMk cId="2366540780" sldId="1514"/>
            <ac:picMk id="5" creationId="{F58E1957-320D-4085-B256-5AB84628E40D}"/>
          </ac:picMkLst>
        </pc:picChg>
      </pc:sldChg>
      <pc:sldChg chg="addSp delSp modSp mod ord">
        <pc:chgData name="Takunori Minamisawa" userId="f8bbc741-f930-47be-b8b4-6685bc556827" providerId="ADAL" clId="{088594C4-E72A-4118-9D66-DA831A37D819}" dt="2020-01-20T04:36:10.272" v="2470" actId="14100"/>
        <pc:sldMkLst>
          <pc:docMk/>
          <pc:sldMk cId="3052621250" sldId="1515"/>
        </pc:sldMkLst>
        <pc:spChg chg="mod">
          <ac:chgData name="Takunori Minamisawa" userId="f8bbc741-f930-47be-b8b4-6685bc556827" providerId="ADAL" clId="{088594C4-E72A-4118-9D66-DA831A37D819}" dt="2020-01-20T04:36:03.969" v="2468" actId="1076"/>
          <ac:spMkLst>
            <pc:docMk/>
            <pc:sldMk cId="3052621250" sldId="1515"/>
            <ac:spMk id="4" creationId="{95E5ECBD-8828-4035-85E3-0A87F7AF8E37}"/>
          </ac:spMkLst>
        </pc:spChg>
        <pc:spChg chg="mod">
          <ac:chgData name="Takunori Minamisawa" userId="f8bbc741-f930-47be-b8b4-6685bc556827" providerId="ADAL" clId="{088594C4-E72A-4118-9D66-DA831A37D819}" dt="2020-01-20T04:36:10.272" v="2470" actId="14100"/>
          <ac:spMkLst>
            <pc:docMk/>
            <pc:sldMk cId="3052621250" sldId="1515"/>
            <ac:spMk id="5" creationId="{7AFBE2F9-74DB-4183-A2F6-C02CF812D8F9}"/>
          </ac:spMkLst>
        </pc:spChg>
        <pc:picChg chg="del">
          <ac:chgData name="Takunori Minamisawa" userId="f8bbc741-f930-47be-b8b4-6685bc556827" providerId="ADAL" clId="{088594C4-E72A-4118-9D66-DA831A37D819}" dt="2020-01-20T04:35:41.740" v="2461" actId="478"/>
          <ac:picMkLst>
            <pc:docMk/>
            <pc:sldMk cId="3052621250" sldId="1515"/>
            <ac:picMk id="2" creationId="{59A1B26D-02DC-493E-B027-966A44192A87}"/>
          </ac:picMkLst>
        </pc:picChg>
        <pc:picChg chg="add mod ord">
          <ac:chgData name="Takunori Minamisawa" userId="f8bbc741-f930-47be-b8b4-6685bc556827" providerId="ADAL" clId="{088594C4-E72A-4118-9D66-DA831A37D819}" dt="2020-01-20T04:35:57.481" v="2467" actId="1076"/>
          <ac:picMkLst>
            <pc:docMk/>
            <pc:sldMk cId="3052621250" sldId="1515"/>
            <ac:picMk id="6" creationId="{A0C73BF5-689B-4365-AEBD-ECB063683122}"/>
          </ac:picMkLst>
        </pc:picChg>
      </pc:sldChg>
      <pc:sldChg chg="addSp delSp modSp mod">
        <pc:chgData name="Takunori Minamisawa" userId="f8bbc741-f930-47be-b8b4-6685bc556827" providerId="ADAL" clId="{088594C4-E72A-4118-9D66-DA831A37D819}" dt="2020-01-20T03:45:38.775" v="1303"/>
        <pc:sldMkLst>
          <pc:docMk/>
          <pc:sldMk cId="2995715957" sldId="1516"/>
        </pc:sldMkLst>
        <pc:spChg chg="mod">
          <ac:chgData name="Takunori Minamisawa" userId="f8bbc741-f930-47be-b8b4-6685bc556827" providerId="ADAL" clId="{088594C4-E72A-4118-9D66-DA831A37D819}" dt="2020-01-20T03:45:38.775" v="1303"/>
          <ac:spMkLst>
            <pc:docMk/>
            <pc:sldMk cId="2995715957" sldId="1516"/>
            <ac:spMk id="3" creationId="{CD92AEDA-FF2D-4F51-B70E-F159A95A6413}"/>
          </ac:spMkLst>
        </pc:spChg>
        <pc:spChg chg="mod">
          <ac:chgData name="Takunori Minamisawa" userId="f8bbc741-f930-47be-b8b4-6685bc556827" providerId="ADAL" clId="{088594C4-E72A-4118-9D66-DA831A37D819}" dt="2020-01-20T03:44:50.049" v="1256" actId="14100"/>
          <ac:spMkLst>
            <pc:docMk/>
            <pc:sldMk cId="2995715957" sldId="1516"/>
            <ac:spMk id="4" creationId="{7B99F9EF-6370-4C58-8DC1-68EA447C8B5F}"/>
          </ac:spMkLst>
        </pc:spChg>
        <pc:picChg chg="del">
          <ac:chgData name="Takunori Minamisawa" userId="f8bbc741-f930-47be-b8b4-6685bc556827" providerId="ADAL" clId="{088594C4-E72A-4118-9D66-DA831A37D819}" dt="2020-01-20T03:44:29.914" v="1250" actId="478"/>
          <ac:picMkLst>
            <pc:docMk/>
            <pc:sldMk cId="2995715957" sldId="1516"/>
            <ac:picMk id="2" creationId="{932DA55B-16C4-4242-ABE9-3A1A838407C0}"/>
          </ac:picMkLst>
        </pc:picChg>
        <pc:picChg chg="add mod ord">
          <ac:chgData name="Takunori Minamisawa" userId="f8bbc741-f930-47be-b8b4-6685bc556827" providerId="ADAL" clId="{088594C4-E72A-4118-9D66-DA831A37D819}" dt="2020-01-20T03:44:41.045" v="1254" actId="1076"/>
          <ac:picMkLst>
            <pc:docMk/>
            <pc:sldMk cId="2995715957" sldId="1516"/>
            <ac:picMk id="5" creationId="{CB7E69BB-9F16-43A6-9A5B-EDA9B425615D}"/>
          </ac:picMkLst>
        </pc:picChg>
      </pc:sldChg>
      <pc:sldChg chg="del">
        <pc:chgData name="Takunori Minamisawa" userId="f8bbc741-f930-47be-b8b4-6685bc556827" providerId="ADAL" clId="{088594C4-E72A-4118-9D66-DA831A37D819}" dt="2020-01-20T03:50:40.411" v="1380" actId="47"/>
        <pc:sldMkLst>
          <pc:docMk/>
          <pc:sldMk cId="3623459055" sldId="1518"/>
        </pc:sldMkLst>
      </pc:sldChg>
      <pc:sldChg chg="modSp mod">
        <pc:chgData name="Takunori Minamisawa" userId="f8bbc741-f930-47be-b8b4-6685bc556827" providerId="ADAL" clId="{088594C4-E72A-4118-9D66-DA831A37D819}" dt="2020-01-20T03:46:15.732" v="1306" actId="20577"/>
        <pc:sldMkLst>
          <pc:docMk/>
          <pc:sldMk cId="3044536760" sldId="1519"/>
        </pc:sldMkLst>
        <pc:spChg chg="mod">
          <ac:chgData name="Takunori Minamisawa" userId="f8bbc741-f930-47be-b8b4-6685bc556827" providerId="ADAL" clId="{088594C4-E72A-4118-9D66-DA831A37D819}" dt="2020-01-20T03:46:15.732" v="1306" actId="20577"/>
          <ac:spMkLst>
            <pc:docMk/>
            <pc:sldMk cId="3044536760" sldId="1519"/>
            <ac:spMk id="4" creationId="{402C1800-C6F5-4A4B-A748-23928DCAFC0E}"/>
          </ac:spMkLst>
        </pc:spChg>
      </pc:sldChg>
      <pc:sldChg chg="addSp delSp modSp mod">
        <pc:chgData name="Takunori Minamisawa" userId="f8bbc741-f930-47be-b8b4-6685bc556827" providerId="ADAL" clId="{088594C4-E72A-4118-9D66-DA831A37D819}" dt="2020-01-20T03:36:11.249" v="982" actId="14100"/>
        <pc:sldMkLst>
          <pc:docMk/>
          <pc:sldMk cId="1550723897" sldId="1521"/>
        </pc:sldMkLst>
        <pc:spChg chg="mod">
          <ac:chgData name="Takunori Minamisawa" userId="f8bbc741-f930-47be-b8b4-6685bc556827" providerId="ADAL" clId="{088594C4-E72A-4118-9D66-DA831A37D819}" dt="2020-01-20T03:35:00.161" v="879" actId="1076"/>
          <ac:spMkLst>
            <pc:docMk/>
            <pc:sldMk cId="1550723897" sldId="1521"/>
            <ac:spMk id="6" creationId="{52297047-9161-4990-8522-CFE3BA04BBAE}"/>
          </ac:spMkLst>
        </pc:spChg>
        <pc:spChg chg="mod">
          <ac:chgData name="Takunori Minamisawa" userId="f8bbc741-f930-47be-b8b4-6685bc556827" providerId="ADAL" clId="{088594C4-E72A-4118-9D66-DA831A37D819}" dt="2020-01-20T03:35:12.932" v="882" actId="1076"/>
          <ac:spMkLst>
            <pc:docMk/>
            <pc:sldMk cId="1550723897" sldId="1521"/>
            <ac:spMk id="7" creationId="{4BA05A08-EB74-496F-9E61-642E064400FA}"/>
          </ac:spMkLst>
        </pc:spChg>
        <pc:spChg chg="mod">
          <ac:chgData name="Takunori Minamisawa" userId="f8bbc741-f930-47be-b8b4-6685bc556827" providerId="ADAL" clId="{088594C4-E72A-4118-9D66-DA831A37D819}" dt="2020-01-20T03:35:19.734" v="883" actId="1076"/>
          <ac:spMkLst>
            <pc:docMk/>
            <pc:sldMk cId="1550723897" sldId="1521"/>
            <ac:spMk id="10" creationId="{0BE83D58-3F56-4302-A4BB-E69612D88CED}"/>
          </ac:spMkLst>
        </pc:spChg>
        <pc:spChg chg="mod">
          <ac:chgData name="Takunori Minamisawa" userId="f8bbc741-f930-47be-b8b4-6685bc556827" providerId="ADAL" clId="{088594C4-E72A-4118-9D66-DA831A37D819}" dt="2020-01-20T03:36:11.249" v="982" actId="14100"/>
          <ac:spMkLst>
            <pc:docMk/>
            <pc:sldMk cId="1550723897" sldId="1521"/>
            <ac:spMk id="11" creationId="{3BED0181-0CB3-47F6-A10A-F5A1A1B4CD13}"/>
          </ac:spMkLst>
        </pc:spChg>
        <pc:spChg chg="del">
          <ac:chgData name="Takunori Minamisawa" userId="f8bbc741-f930-47be-b8b4-6685bc556827" providerId="ADAL" clId="{088594C4-E72A-4118-9D66-DA831A37D819}" dt="2020-01-20T03:35:06.579" v="881" actId="478"/>
          <ac:spMkLst>
            <pc:docMk/>
            <pc:sldMk cId="1550723897" sldId="1521"/>
            <ac:spMk id="12" creationId="{6C9D597D-8682-4E51-983B-F9897B720CA9}"/>
          </ac:spMkLst>
        </pc:spChg>
        <pc:spChg chg="add mod">
          <ac:chgData name="Takunori Minamisawa" userId="f8bbc741-f930-47be-b8b4-6685bc556827" providerId="ADAL" clId="{088594C4-E72A-4118-9D66-DA831A37D819}" dt="2020-01-20T03:35:34.194" v="939"/>
          <ac:spMkLst>
            <pc:docMk/>
            <pc:sldMk cId="1550723897" sldId="1521"/>
            <ac:spMk id="14" creationId="{7AA7691C-9E9F-4E41-9545-7FF41E8C22FE}"/>
          </ac:spMkLst>
        </pc:spChg>
        <pc:spChg chg="add mod">
          <ac:chgData name="Takunori Minamisawa" userId="f8bbc741-f930-47be-b8b4-6685bc556827" providerId="ADAL" clId="{088594C4-E72A-4118-9D66-DA831A37D819}" dt="2020-01-20T03:36:03.399" v="980" actId="1076"/>
          <ac:spMkLst>
            <pc:docMk/>
            <pc:sldMk cId="1550723897" sldId="1521"/>
            <ac:spMk id="16" creationId="{02DF106A-E049-441A-A704-1368C2738CDC}"/>
          </ac:spMkLst>
        </pc:spChg>
        <pc:picChg chg="del">
          <ac:chgData name="Takunori Minamisawa" userId="f8bbc741-f930-47be-b8b4-6685bc556827" providerId="ADAL" clId="{088594C4-E72A-4118-9D66-DA831A37D819}" dt="2020-01-20T03:34:34.696" v="872" actId="478"/>
          <ac:picMkLst>
            <pc:docMk/>
            <pc:sldMk cId="1550723897" sldId="1521"/>
            <ac:picMk id="2" creationId="{C289FC75-78C4-43A2-BF65-0377C38DB3E9}"/>
          </ac:picMkLst>
        </pc:picChg>
        <pc:picChg chg="add mod ord">
          <ac:chgData name="Takunori Minamisawa" userId="f8bbc741-f930-47be-b8b4-6685bc556827" providerId="ADAL" clId="{088594C4-E72A-4118-9D66-DA831A37D819}" dt="2020-01-20T03:34:50.235" v="878" actId="1076"/>
          <ac:picMkLst>
            <pc:docMk/>
            <pc:sldMk cId="1550723897" sldId="1521"/>
            <ac:picMk id="3" creationId="{243877C0-7102-4A45-8AB3-711D6B2FF22D}"/>
          </ac:picMkLst>
        </pc:picChg>
        <pc:cxnChg chg="mod">
          <ac:chgData name="Takunori Minamisawa" userId="f8bbc741-f930-47be-b8b4-6685bc556827" providerId="ADAL" clId="{088594C4-E72A-4118-9D66-DA831A37D819}" dt="2020-01-20T03:35:00.161" v="879" actId="1076"/>
          <ac:cxnSpMkLst>
            <pc:docMk/>
            <pc:sldMk cId="1550723897" sldId="1521"/>
            <ac:cxnSpMk id="5" creationId="{04260E0B-482B-4A61-9FA3-CFDAE4324C7B}"/>
          </ac:cxnSpMkLst>
        </pc:cxnChg>
        <pc:cxnChg chg="mod">
          <ac:chgData name="Takunori Minamisawa" userId="f8bbc741-f930-47be-b8b4-6685bc556827" providerId="ADAL" clId="{088594C4-E72A-4118-9D66-DA831A37D819}" dt="2020-01-20T03:35:12.932" v="882" actId="1076"/>
          <ac:cxnSpMkLst>
            <pc:docMk/>
            <pc:sldMk cId="1550723897" sldId="1521"/>
            <ac:cxnSpMk id="8" creationId="{2CD8DD02-0A27-44B8-AA24-906AC49687A7}"/>
          </ac:cxnSpMkLst>
        </pc:cxnChg>
        <pc:cxnChg chg="mod">
          <ac:chgData name="Takunori Minamisawa" userId="f8bbc741-f930-47be-b8b4-6685bc556827" providerId="ADAL" clId="{088594C4-E72A-4118-9D66-DA831A37D819}" dt="2020-01-20T03:35:19.734" v="883" actId="1076"/>
          <ac:cxnSpMkLst>
            <pc:docMk/>
            <pc:sldMk cId="1550723897" sldId="1521"/>
            <ac:cxnSpMk id="9" creationId="{73842ACC-A7D5-4483-9EF1-8EF45F5DCDB9}"/>
          </ac:cxnSpMkLst>
        </pc:cxnChg>
        <pc:cxnChg chg="add mod">
          <ac:chgData name="Takunori Minamisawa" userId="f8bbc741-f930-47be-b8b4-6685bc556827" providerId="ADAL" clId="{088594C4-E72A-4118-9D66-DA831A37D819}" dt="2020-01-20T03:35:24.720" v="885" actId="1076"/>
          <ac:cxnSpMkLst>
            <pc:docMk/>
            <pc:sldMk cId="1550723897" sldId="1521"/>
            <ac:cxnSpMk id="13" creationId="{CE5BCB3F-7576-4F44-A20C-B006DED778E2}"/>
          </ac:cxnSpMkLst>
        </pc:cxnChg>
        <pc:cxnChg chg="add mod">
          <ac:chgData name="Takunori Minamisawa" userId="f8bbc741-f930-47be-b8b4-6685bc556827" providerId="ADAL" clId="{088594C4-E72A-4118-9D66-DA831A37D819}" dt="2020-01-20T03:35:49.202" v="941" actId="1076"/>
          <ac:cxnSpMkLst>
            <pc:docMk/>
            <pc:sldMk cId="1550723897" sldId="1521"/>
            <ac:cxnSpMk id="15" creationId="{4332EFC5-76D5-48A4-99CE-1535D8F7C95C}"/>
          </ac:cxnSpMkLst>
        </pc:cxnChg>
      </pc:sldChg>
      <pc:sldChg chg="addSp delSp modSp mod ord">
        <pc:chgData name="Takunori Minamisawa" userId="f8bbc741-f930-47be-b8b4-6685bc556827" providerId="ADAL" clId="{088594C4-E72A-4118-9D66-DA831A37D819}" dt="2020-01-20T03:37:03.865" v="991"/>
        <pc:sldMkLst>
          <pc:docMk/>
          <pc:sldMk cId="2033883106" sldId="1522"/>
        </pc:sldMkLst>
        <pc:spChg chg="mod">
          <ac:chgData name="Takunori Minamisawa" userId="f8bbc741-f930-47be-b8b4-6685bc556827" providerId="ADAL" clId="{088594C4-E72A-4118-9D66-DA831A37D819}" dt="2020-01-20T03:36:58.763" v="989" actId="14100"/>
          <ac:spMkLst>
            <pc:docMk/>
            <pc:sldMk cId="2033883106" sldId="1522"/>
            <ac:spMk id="4" creationId="{E7CA96D7-A317-4DF8-8529-4AD370D319E2}"/>
          </ac:spMkLst>
        </pc:spChg>
        <pc:picChg chg="del">
          <ac:chgData name="Takunori Minamisawa" userId="f8bbc741-f930-47be-b8b4-6685bc556827" providerId="ADAL" clId="{088594C4-E72A-4118-9D66-DA831A37D819}" dt="2020-01-20T03:36:42.058" v="983" actId="478"/>
          <ac:picMkLst>
            <pc:docMk/>
            <pc:sldMk cId="2033883106" sldId="1522"/>
            <ac:picMk id="2" creationId="{890F1522-9BCB-465A-A2C1-0FA91F83F055}"/>
          </ac:picMkLst>
        </pc:picChg>
        <pc:picChg chg="add mod ord">
          <ac:chgData name="Takunori Minamisawa" userId="f8bbc741-f930-47be-b8b4-6685bc556827" providerId="ADAL" clId="{088594C4-E72A-4118-9D66-DA831A37D819}" dt="2020-01-20T03:36:51.546" v="987" actId="1076"/>
          <ac:picMkLst>
            <pc:docMk/>
            <pc:sldMk cId="2033883106" sldId="1522"/>
            <ac:picMk id="5" creationId="{A4802348-9FDE-4069-B7BC-8910146171E1}"/>
          </ac:picMkLst>
        </pc:picChg>
      </pc:sldChg>
      <pc:sldChg chg="addSp delSp modSp mod">
        <pc:chgData name="Takunori Minamisawa" userId="f8bbc741-f930-47be-b8b4-6685bc556827" providerId="ADAL" clId="{088594C4-E72A-4118-9D66-DA831A37D819}" dt="2020-01-20T03:40:17.180" v="1015" actId="14100"/>
        <pc:sldMkLst>
          <pc:docMk/>
          <pc:sldMk cId="2782955478" sldId="1523"/>
        </pc:sldMkLst>
        <pc:spChg chg="mod">
          <ac:chgData name="Takunori Minamisawa" userId="f8bbc741-f930-47be-b8b4-6685bc556827" providerId="ADAL" clId="{088594C4-E72A-4118-9D66-DA831A37D819}" dt="2020-01-20T03:40:05.365" v="1013" actId="14100"/>
          <ac:spMkLst>
            <pc:docMk/>
            <pc:sldMk cId="2782955478" sldId="1523"/>
            <ac:spMk id="5" creationId="{6E525934-EC4D-44BA-9472-0B1ABCFB8553}"/>
          </ac:spMkLst>
        </pc:spChg>
        <pc:spChg chg="mod">
          <ac:chgData name="Takunori Minamisawa" userId="f8bbc741-f930-47be-b8b4-6685bc556827" providerId="ADAL" clId="{088594C4-E72A-4118-9D66-DA831A37D819}" dt="2020-01-20T03:40:17.180" v="1015" actId="14100"/>
          <ac:spMkLst>
            <pc:docMk/>
            <pc:sldMk cId="2782955478" sldId="1523"/>
            <ac:spMk id="6" creationId="{E304F839-64E6-4749-B781-172C67F31433}"/>
          </ac:spMkLst>
        </pc:spChg>
        <pc:picChg chg="del">
          <ac:chgData name="Takunori Minamisawa" userId="f8bbc741-f930-47be-b8b4-6685bc556827" providerId="ADAL" clId="{088594C4-E72A-4118-9D66-DA831A37D819}" dt="2020-01-20T03:39:47.441" v="1006" actId="478"/>
          <ac:picMkLst>
            <pc:docMk/>
            <pc:sldMk cId="2782955478" sldId="1523"/>
            <ac:picMk id="2" creationId="{2E755AE6-6411-44F7-8C94-6EBCEA09F581}"/>
          </ac:picMkLst>
        </pc:picChg>
        <pc:picChg chg="add mod ord">
          <ac:chgData name="Takunori Minamisawa" userId="f8bbc741-f930-47be-b8b4-6685bc556827" providerId="ADAL" clId="{088594C4-E72A-4118-9D66-DA831A37D819}" dt="2020-01-20T03:39:56.844" v="1010" actId="1076"/>
          <ac:picMkLst>
            <pc:docMk/>
            <pc:sldMk cId="2782955478" sldId="1523"/>
            <ac:picMk id="3" creationId="{00B7BDEC-C750-4F9B-9277-C9EAF767606E}"/>
          </ac:picMkLst>
        </pc:picChg>
      </pc:sldChg>
      <pc:sldChg chg="modSp mod">
        <pc:chgData name="Takunori Minamisawa" userId="f8bbc741-f930-47be-b8b4-6685bc556827" providerId="ADAL" clId="{088594C4-E72A-4118-9D66-DA831A37D819}" dt="2020-01-20T04:30:14.432" v="2446" actId="20577"/>
        <pc:sldMkLst>
          <pc:docMk/>
          <pc:sldMk cId="666230387" sldId="1524"/>
        </pc:sldMkLst>
        <pc:spChg chg="mod">
          <ac:chgData name="Takunori Minamisawa" userId="f8bbc741-f930-47be-b8b4-6685bc556827" providerId="ADAL" clId="{088594C4-E72A-4118-9D66-DA831A37D819}" dt="2020-01-20T04:30:14.432" v="2446" actId="20577"/>
          <ac:spMkLst>
            <pc:docMk/>
            <pc:sldMk cId="666230387" sldId="1524"/>
            <ac:spMk id="5" creationId="{A3EE8092-F842-4642-AC23-7B132615AAE3}"/>
          </ac:spMkLst>
        </pc:spChg>
      </pc:sldChg>
      <pc:sldChg chg="del ord">
        <pc:chgData name="Takunori Minamisawa" userId="f8bbc741-f930-47be-b8b4-6685bc556827" providerId="ADAL" clId="{088594C4-E72A-4118-9D66-DA831A37D819}" dt="2020-01-20T04:52:03.804" v="2936" actId="47"/>
        <pc:sldMkLst>
          <pc:docMk/>
          <pc:sldMk cId="590037796" sldId="1529"/>
        </pc:sldMkLst>
      </pc:sldChg>
      <pc:sldChg chg="addSp delSp modSp mod ord">
        <pc:chgData name="Takunori Minamisawa" userId="f8bbc741-f930-47be-b8b4-6685bc556827" providerId="ADAL" clId="{088594C4-E72A-4118-9D66-DA831A37D819}" dt="2020-01-20T04:52:26.476" v="2956" actId="1076"/>
        <pc:sldMkLst>
          <pc:docMk/>
          <pc:sldMk cId="2541091541" sldId="1530"/>
        </pc:sldMkLst>
        <pc:spChg chg="mod">
          <ac:chgData name="Takunori Minamisawa" userId="f8bbc741-f930-47be-b8b4-6685bc556827" providerId="ADAL" clId="{088594C4-E72A-4118-9D66-DA831A37D819}" dt="2020-01-20T04:52:20.460" v="2955"/>
          <ac:spMkLst>
            <pc:docMk/>
            <pc:sldMk cId="2541091541" sldId="1530"/>
            <ac:spMk id="3" creationId="{CD92AEDA-FF2D-4F51-B70E-F159A95A6413}"/>
          </ac:spMkLst>
        </pc:spChg>
        <pc:spChg chg="mod">
          <ac:chgData name="Takunori Minamisawa" userId="f8bbc741-f930-47be-b8b4-6685bc556827" providerId="ADAL" clId="{088594C4-E72A-4118-9D66-DA831A37D819}" dt="2020-01-20T04:52:26.476" v="2956" actId="1076"/>
          <ac:spMkLst>
            <pc:docMk/>
            <pc:sldMk cId="2541091541" sldId="1530"/>
            <ac:spMk id="4" creationId="{143F4261-4612-401E-8C2D-5A7C24CA0E15}"/>
          </ac:spMkLst>
        </pc:spChg>
        <pc:picChg chg="del">
          <ac:chgData name="Takunori Minamisawa" userId="f8bbc741-f930-47be-b8b4-6685bc556827" providerId="ADAL" clId="{088594C4-E72A-4118-9D66-DA831A37D819}" dt="2020-01-20T04:52:08.875" v="2939" actId="478"/>
          <ac:picMkLst>
            <pc:docMk/>
            <pc:sldMk cId="2541091541" sldId="1530"/>
            <ac:picMk id="2" creationId="{F9D19210-5C2D-4520-83D4-C1FAE9A54974}"/>
          </ac:picMkLst>
        </pc:picChg>
        <pc:picChg chg="add mod ord">
          <ac:chgData name="Takunori Minamisawa" userId="f8bbc741-f930-47be-b8b4-6685bc556827" providerId="ADAL" clId="{088594C4-E72A-4118-9D66-DA831A37D819}" dt="2020-01-20T04:52:17.752" v="2943" actId="1076"/>
          <ac:picMkLst>
            <pc:docMk/>
            <pc:sldMk cId="2541091541" sldId="1530"/>
            <ac:picMk id="5" creationId="{89A47D31-FD08-4346-9A36-EBBBD3458EB3}"/>
          </ac:picMkLst>
        </pc:picChg>
      </pc:sldChg>
      <pc:sldChg chg="addSp delSp modSp mod ord">
        <pc:chgData name="Takunori Minamisawa" userId="f8bbc741-f930-47be-b8b4-6685bc556827" providerId="ADAL" clId="{088594C4-E72A-4118-9D66-DA831A37D819}" dt="2020-01-20T04:55:10.798" v="3141" actId="1076"/>
        <pc:sldMkLst>
          <pc:docMk/>
          <pc:sldMk cId="988438080" sldId="1531"/>
        </pc:sldMkLst>
        <pc:spChg chg="mod">
          <ac:chgData name="Takunori Minamisawa" userId="f8bbc741-f930-47be-b8b4-6685bc556827" providerId="ADAL" clId="{088594C4-E72A-4118-9D66-DA831A37D819}" dt="2020-01-20T04:54:59.285" v="3138" actId="14100"/>
          <ac:spMkLst>
            <pc:docMk/>
            <pc:sldMk cId="988438080" sldId="1531"/>
            <ac:spMk id="5" creationId="{96DDD51E-C193-4A92-921A-64D33DAA2226}"/>
          </ac:spMkLst>
        </pc:spChg>
        <pc:spChg chg="mod">
          <ac:chgData name="Takunori Minamisawa" userId="f8bbc741-f930-47be-b8b4-6685bc556827" providerId="ADAL" clId="{088594C4-E72A-4118-9D66-DA831A37D819}" dt="2020-01-20T04:55:10.798" v="3141" actId="1076"/>
          <ac:spMkLst>
            <pc:docMk/>
            <pc:sldMk cId="988438080" sldId="1531"/>
            <ac:spMk id="6" creationId="{89321C61-6769-4FB6-9EBB-BEA558AE159E}"/>
          </ac:spMkLst>
        </pc:spChg>
        <pc:picChg chg="del">
          <ac:chgData name="Takunori Minamisawa" userId="f8bbc741-f930-47be-b8b4-6685bc556827" providerId="ADAL" clId="{088594C4-E72A-4118-9D66-DA831A37D819}" dt="2020-01-20T04:54:43.903" v="3132" actId="478"/>
          <ac:picMkLst>
            <pc:docMk/>
            <pc:sldMk cId="988438080" sldId="1531"/>
            <ac:picMk id="2" creationId="{F2EDE8BD-D9C6-4375-91BC-D1FBFC722D83}"/>
          </ac:picMkLst>
        </pc:picChg>
        <pc:picChg chg="add mod ord">
          <ac:chgData name="Takunori Minamisawa" userId="f8bbc741-f930-47be-b8b4-6685bc556827" providerId="ADAL" clId="{088594C4-E72A-4118-9D66-DA831A37D819}" dt="2020-01-20T04:54:52.036" v="3136" actId="1076"/>
          <ac:picMkLst>
            <pc:docMk/>
            <pc:sldMk cId="988438080" sldId="1531"/>
            <ac:picMk id="3" creationId="{D151C65E-2816-46A7-870C-88E63E8C5BC1}"/>
          </ac:picMkLst>
        </pc:picChg>
      </pc:sldChg>
      <pc:sldChg chg="addSp delSp modSp mod ord">
        <pc:chgData name="Takunori Minamisawa" userId="f8bbc741-f930-47be-b8b4-6685bc556827" providerId="ADAL" clId="{088594C4-E72A-4118-9D66-DA831A37D819}" dt="2020-01-20T03:52:31.687" v="1396" actId="14100"/>
        <pc:sldMkLst>
          <pc:docMk/>
          <pc:sldMk cId="3770212610" sldId="1532"/>
        </pc:sldMkLst>
        <pc:spChg chg="mod">
          <ac:chgData name="Takunori Minamisawa" userId="f8bbc741-f930-47be-b8b4-6685bc556827" providerId="ADAL" clId="{088594C4-E72A-4118-9D66-DA831A37D819}" dt="2020-01-20T03:52:16.855" v="1392" actId="1076"/>
          <ac:spMkLst>
            <pc:docMk/>
            <pc:sldMk cId="3770212610" sldId="1532"/>
            <ac:spMk id="4" creationId="{C85CC4AF-9314-43EC-B98E-2C65FF223EE3}"/>
          </ac:spMkLst>
        </pc:spChg>
        <pc:spChg chg="mod">
          <ac:chgData name="Takunori Minamisawa" userId="f8bbc741-f930-47be-b8b4-6685bc556827" providerId="ADAL" clId="{088594C4-E72A-4118-9D66-DA831A37D819}" dt="2020-01-20T03:52:21.144" v="1393" actId="1076"/>
          <ac:spMkLst>
            <pc:docMk/>
            <pc:sldMk cId="3770212610" sldId="1532"/>
            <ac:spMk id="5" creationId="{20EBC832-FBA4-4C6A-9D63-740E028E5F24}"/>
          </ac:spMkLst>
        </pc:spChg>
        <pc:spChg chg="add mod">
          <ac:chgData name="Takunori Minamisawa" userId="f8bbc741-f930-47be-b8b4-6685bc556827" providerId="ADAL" clId="{088594C4-E72A-4118-9D66-DA831A37D819}" dt="2020-01-20T03:52:31.687" v="1396" actId="14100"/>
          <ac:spMkLst>
            <pc:docMk/>
            <pc:sldMk cId="3770212610" sldId="1532"/>
            <ac:spMk id="7" creationId="{3B315BD9-4FF5-466C-9951-B2AAA3E08DFE}"/>
          </ac:spMkLst>
        </pc:spChg>
        <pc:picChg chg="del">
          <ac:chgData name="Takunori Minamisawa" userId="f8bbc741-f930-47be-b8b4-6685bc556827" providerId="ADAL" clId="{088594C4-E72A-4118-9D66-DA831A37D819}" dt="2020-01-20T03:51:58.306" v="1387" actId="478"/>
          <ac:picMkLst>
            <pc:docMk/>
            <pc:sldMk cId="3770212610" sldId="1532"/>
            <ac:picMk id="2" creationId="{C5F657E3-6257-4247-8641-5F17BC73A721}"/>
          </ac:picMkLst>
        </pc:picChg>
        <pc:picChg chg="add mod ord">
          <ac:chgData name="Takunori Minamisawa" userId="f8bbc741-f930-47be-b8b4-6685bc556827" providerId="ADAL" clId="{088594C4-E72A-4118-9D66-DA831A37D819}" dt="2020-01-20T03:52:09.082" v="1391" actId="1076"/>
          <ac:picMkLst>
            <pc:docMk/>
            <pc:sldMk cId="3770212610" sldId="1532"/>
            <ac:picMk id="6" creationId="{B654F874-DD11-41ED-A47C-4C58A2F1F7FE}"/>
          </ac:picMkLst>
        </pc:picChg>
      </pc:sldChg>
      <pc:sldChg chg="addSp delSp modSp mod ord">
        <pc:chgData name="Takunori Minamisawa" userId="f8bbc741-f930-47be-b8b4-6685bc556827" providerId="ADAL" clId="{088594C4-E72A-4118-9D66-DA831A37D819}" dt="2020-01-20T04:58:57.095" v="3373" actId="1076"/>
        <pc:sldMkLst>
          <pc:docMk/>
          <pc:sldMk cId="2561041113" sldId="1533"/>
        </pc:sldMkLst>
        <pc:spChg chg="mod">
          <ac:chgData name="Takunori Minamisawa" userId="f8bbc741-f930-47be-b8b4-6685bc556827" providerId="ADAL" clId="{088594C4-E72A-4118-9D66-DA831A37D819}" dt="2020-01-20T04:56:56.265" v="3239"/>
          <ac:spMkLst>
            <pc:docMk/>
            <pc:sldMk cId="2561041113" sldId="1533"/>
            <ac:spMk id="3" creationId="{CD92AEDA-FF2D-4F51-B70E-F159A95A6413}"/>
          </ac:spMkLst>
        </pc:spChg>
        <pc:spChg chg="del">
          <ac:chgData name="Takunori Minamisawa" userId="f8bbc741-f930-47be-b8b4-6685bc556827" providerId="ADAL" clId="{088594C4-E72A-4118-9D66-DA831A37D819}" dt="2020-01-20T04:58:38.054" v="3314" actId="478"/>
          <ac:spMkLst>
            <pc:docMk/>
            <pc:sldMk cId="2561041113" sldId="1533"/>
            <ac:spMk id="4" creationId="{006FEF89-D13C-44C3-A21D-D2842A2C8D2A}"/>
          </ac:spMkLst>
        </pc:spChg>
        <pc:spChg chg="add mod">
          <ac:chgData name="Takunori Minamisawa" userId="f8bbc741-f930-47be-b8b4-6685bc556827" providerId="ADAL" clId="{088594C4-E72A-4118-9D66-DA831A37D819}" dt="2020-01-20T04:57:09.189" v="3242" actId="14100"/>
          <ac:spMkLst>
            <pc:docMk/>
            <pc:sldMk cId="2561041113" sldId="1533"/>
            <ac:spMk id="6" creationId="{AA5C56ED-3EBF-4CA3-8035-C5C10DD51AEA}"/>
          </ac:spMkLst>
        </pc:spChg>
        <pc:spChg chg="add mod">
          <ac:chgData name="Takunori Minamisawa" userId="f8bbc741-f930-47be-b8b4-6685bc556827" providerId="ADAL" clId="{088594C4-E72A-4118-9D66-DA831A37D819}" dt="2020-01-20T04:57:37.473" v="3248" actId="1076"/>
          <ac:spMkLst>
            <pc:docMk/>
            <pc:sldMk cId="2561041113" sldId="1533"/>
            <ac:spMk id="8" creationId="{A6A9820A-F54D-446C-A984-0D46624448B3}"/>
          </ac:spMkLst>
        </pc:spChg>
        <pc:spChg chg="add mod">
          <ac:chgData name="Takunori Minamisawa" userId="f8bbc741-f930-47be-b8b4-6685bc556827" providerId="ADAL" clId="{088594C4-E72A-4118-9D66-DA831A37D819}" dt="2020-01-20T04:58:09.975" v="3287" actId="1076"/>
          <ac:spMkLst>
            <pc:docMk/>
            <pc:sldMk cId="2561041113" sldId="1533"/>
            <ac:spMk id="11" creationId="{A68C59B4-19DA-4C6A-A6CE-DD35086120A5}"/>
          </ac:spMkLst>
        </pc:spChg>
        <pc:spChg chg="add mod">
          <ac:chgData name="Takunori Minamisawa" userId="f8bbc741-f930-47be-b8b4-6685bc556827" providerId="ADAL" clId="{088594C4-E72A-4118-9D66-DA831A37D819}" dt="2020-01-20T04:58:27.665" v="3311" actId="14100"/>
          <ac:spMkLst>
            <pc:docMk/>
            <pc:sldMk cId="2561041113" sldId="1533"/>
            <ac:spMk id="13" creationId="{F34838F1-98DD-4444-857C-3AC2E87A503E}"/>
          </ac:spMkLst>
        </pc:spChg>
        <pc:spChg chg="add mod">
          <ac:chgData name="Takunori Minamisawa" userId="f8bbc741-f930-47be-b8b4-6685bc556827" providerId="ADAL" clId="{088594C4-E72A-4118-9D66-DA831A37D819}" dt="2020-01-20T04:58:57.095" v="3373" actId="1076"/>
          <ac:spMkLst>
            <pc:docMk/>
            <pc:sldMk cId="2561041113" sldId="1533"/>
            <ac:spMk id="15" creationId="{63448F0F-46CA-4C32-8CB7-C6AA2DEF4A0C}"/>
          </ac:spMkLst>
        </pc:spChg>
        <pc:picChg chg="del">
          <ac:chgData name="Takunori Minamisawa" userId="f8bbc741-f930-47be-b8b4-6685bc556827" providerId="ADAL" clId="{088594C4-E72A-4118-9D66-DA831A37D819}" dt="2020-01-20T04:56:15.287" v="3144" actId="478"/>
          <ac:picMkLst>
            <pc:docMk/>
            <pc:sldMk cId="2561041113" sldId="1533"/>
            <ac:picMk id="2" creationId="{484653C2-D9DA-4CD4-9C0E-F88D8F12EA3E}"/>
          </ac:picMkLst>
        </pc:picChg>
        <pc:picChg chg="add mod ord">
          <ac:chgData name="Takunori Minamisawa" userId="f8bbc741-f930-47be-b8b4-6685bc556827" providerId="ADAL" clId="{088594C4-E72A-4118-9D66-DA831A37D819}" dt="2020-01-20T04:57:44.186" v="3251" actId="1076"/>
          <ac:picMkLst>
            <pc:docMk/>
            <pc:sldMk cId="2561041113" sldId="1533"/>
            <ac:picMk id="5" creationId="{F035B429-1457-482A-9DA8-CF6E65D31E4A}"/>
          </ac:picMkLst>
        </pc:picChg>
        <pc:cxnChg chg="add mod">
          <ac:chgData name="Takunori Minamisawa" userId="f8bbc741-f930-47be-b8b4-6685bc556827" providerId="ADAL" clId="{088594C4-E72A-4118-9D66-DA831A37D819}" dt="2020-01-20T04:57:33.333" v="3247" actId="1076"/>
          <ac:cxnSpMkLst>
            <pc:docMk/>
            <pc:sldMk cId="2561041113" sldId="1533"/>
            <ac:cxnSpMk id="7" creationId="{9698514B-79AC-4683-9F95-2DEDE31D5EBC}"/>
          </ac:cxnSpMkLst>
        </pc:cxnChg>
        <pc:cxnChg chg="add mod">
          <ac:chgData name="Takunori Minamisawa" userId="f8bbc741-f930-47be-b8b4-6685bc556827" providerId="ADAL" clId="{088594C4-E72A-4118-9D66-DA831A37D819}" dt="2020-01-20T04:57:48.866" v="3252" actId="1076"/>
          <ac:cxnSpMkLst>
            <pc:docMk/>
            <pc:sldMk cId="2561041113" sldId="1533"/>
            <ac:cxnSpMk id="10" creationId="{3B48B11D-0726-46E6-9210-F8D519FC782D}"/>
          </ac:cxnSpMkLst>
        </pc:cxnChg>
        <pc:cxnChg chg="add mod">
          <ac:chgData name="Takunori Minamisawa" userId="f8bbc741-f930-47be-b8b4-6685bc556827" providerId="ADAL" clId="{088594C4-E72A-4118-9D66-DA831A37D819}" dt="2020-01-20T04:58:16.715" v="3289" actId="1076"/>
          <ac:cxnSpMkLst>
            <pc:docMk/>
            <pc:sldMk cId="2561041113" sldId="1533"/>
            <ac:cxnSpMk id="12" creationId="{971031C1-F7F1-4B8A-B0DD-D6EACA615458}"/>
          </ac:cxnSpMkLst>
        </pc:cxnChg>
        <pc:cxnChg chg="add mod">
          <ac:chgData name="Takunori Minamisawa" userId="f8bbc741-f930-47be-b8b4-6685bc556827" providerId="ADAL" clId="{088594C4-E72A-4118-9D66-DA831A37D819}" dt="2020-01-20T04:58:43.601" v="3315" actId="1076"/>
          <ac:cxnSpMkLst>
            <pc:docMk/>
            <pc:sldMk cId="2561041113" sldId="1533"/>
            <ac:cxnSpMk id="14" creationId="{B9E4A01E-8DC8-4B9B-AA4C-0B0FF0553CC4}"/>
          </ac:cxnSpMkLst>
        </pc:cxnChg>
      </pc:sldChg>
      <pc:sldChg chg="del">
        <pc:chgData name="Takunori Minamisawa" userId="f8bbc741-f930-47be-b8b4-6685bc556827" providerId="ADAL" clId="{088594C4-E72A-4118-9D66-DA831A37D819}" dt="2020-01-20T03:50:40.411" v="1380" actId="47"/>
        <pc:sldMkLst>
          <pc:docMk/>
          <pc:sldMk cId="2018386887" sldId="1534"/>
        </pc:sldMkLst>
      </pc:sldChg>
      <pc:sldChg chg="addSp delSp modSp mod">
        <pc:chgData name="Takunori Minamisawa" userId="f8bbc741-f930-47be-b8b4-6685bc556827" providerId="ADAL" clId="{088594C4-E72A-4118-9D66-DA831A37D819}" dt="2020-01-20T03:29:35.393" v="788"/>
        <pc:sldMkLst>
          <pc:docMk/>
          <pc:sldMk cId="408031354" sldId="1535"/>
        </pc:sldMkLst>
        <pc:spChg chg="mod">
          <ac:chgData name="Takunori Minamisawa" userId="f8bbc741-f930-47be-b8b4-6685bc556827" providerId="ADAL" clId="{088594C4-E72A-4118-9D66-DA831A37D819}" dt="2020-01-20T03:29:35.393" v="788"/>
          <ac:spMkLst>
            <pc:docMk/>
            <pc:sldMk cId="408031354" sldId="1535"/>
            <ac:spMk id="3" creationId="{CD92AEDA-FF2D-4F51-B70E-F159A95A6413}"/>
          </ac:spMkLst>
        </pc:spChg>
        <pc:spChg chg="mod">
          <ac:chgData name="Takunori Minamisawa" userId="f8bbc741-f930-47be-b8b4-6685bc556827" providerId="ADAL" clId="{088594C4-E72A-4118-9D66-DA831A37D819}" dt="2020-01-20T03:29:03.803" v="716" actId="14100"/>
          <ac:spMkLst>
            <pc:docMk/>
            <pc:sldMk cId="408031354" sldId="1535"/>
            <ac:spMk id="4" creationId="{FCBFA3F6-2904-4C6C-B1AC-3A7D64475492}"/>
          </ac:spMkLst>
        </pc:spChg>
        <pc:spChg chg="mod">
          <ac:chgData name="Takunori Minamisawa" userId="f8bbc741-f930-47be-b8b4-6685bc556827" providerId="ADAL" clId="{088594C4-E72A-4118-9D66-DA831A37D819}" dt="2020-01-20T03:29:09.953" v="718" actId="14100"/>
          <ac:spMkLst>
            <pc:docMk/>
            <pc:sldMk cId="408031354" sldId="1535"/>
            <ac:spMk id="5" creationId="{FCE3B0EA-7003-49AF-AD77-E949EABC7183}"/>
          </ac:spMkLst>
        </pc:spChg>
        <pc:picChg chg="del">
          <ac:chgData name="Takunori Minamisawa" userId="f8bbc741-f930-47be-b8b4-6685bc556827" providerId="ADAL" clId="{088594C4-E72A-4118-9D66-DA831A37D819}" dt="2020-01-20T03:28:36.529" v="707" actId="478"/>
          <ac:picMkLst>
            <pc:docMk/>
            <pc:sldMk cId="408031354" sldId="1535"/>
            <ac:picMk id="2" creationId="{F60FEA85-8FD6-48C0-BD36-E2DD87840FD7}"/>
          </ac:picMkLst>
        </pc:picChg>
        <pc:picChg chg="add mod ord">
          <ac:chgData name="Takunori Minamisawa" userId="f8bbc741-f930-47be-b8b4-6685bc556827" providerId="ADAL" clId="{088594C4-E72A-4118-9D66-DA831A37D819}" dt="2020-01-20T03:28:46.725" v="711" actId="1076"/>
          <ac:picMkLst>
            <pc:docMk/>
            <pc:sldMk cId="408031354" sldId="1535"/>
            <ac:picMk id="6" creationId="{D29805C6-AF62-4D97-8C3E-63BB32AF5A14}"/>
          </ac:picMkLst>
        </pc:picChg>
      </pc:sldChg>
      <pc:sldChg chg="addSp delSp modSp mod">
        <pc:chgData name="Takunori Minamisawa" userId="f8bbc741-f930-47be-b8b4-6685bc556827" providerId="ADAL" clId="{088594C4-E72A-4118-9D66-DA831A37D819}" dt="2020-01-20T03:25:39.855" v="654" actId="1076"/>
        <pc:sldMkLst>
          <pc:docMk/>
          <pc:sldMk cId="4058197928" sldId="1536"/>
        </pc:sldMkLst>
        <pc:spChg chg="mod">
          <ac:chgData name="Takunori Minamisawa" userId="f8bbc741-f930-47be-b8b4-6685bc556827" providerId="ADAL" clId="{088594C4-E72A-4118-9D66-DA831A37D819}" dt="2020-01-20T03:25:33.945" v="653"/>
          <ac:spMkLst>
            <pc:docMk/>
            <pc:sldMk cId="4058197928" sldId="1536"/>
            <ac:spMk id="3" creationId="{CD92AEDA-FF2D-4F51-B70E-F159A95A6413}"/>
          </ac:spMkLst>
        </pc:spChg>
        <pc:spChg chg="mod">
          <ac:chgData name="Takunori Minamisawa" userId="f8bbc741-f930-47be-b8b4-6685bc556827" providerId="ADAL" clId="{088594C4-E72A-4118-9D66-DA831A37D819}" dt="2020-01-20T03:25:39.855" v="654" actId="1076"/>
          <ac:spMkLst>
            <pc:docMk/>
            <pc:sldMk cId="4058197928" sldId="1536"/>
            <ac:spMk id="4" creationId="{45082881-0642-4872-B10E-AC2FAED67139}"/>
          </ac:spMkLst>
        </pc:spChg>
        <pc:picChg chg="del">
          <ac:chgData name="Takunori Minamisawa" userId="f8bbc741-f930-47be-b8b4-6685bc556827" providerId="ADAL" clId="{088594C4-E72A-4118-9D66-DA831A37D819}" dt="2020-01-20T03:24:21.654" v="603" actId="478"/>
          <ac:picMkLst>
            <pc:docMk/>
            <pc:sldMk cId="4058197928" sldId="1536"/>
            <ac:picMk id="2" creationId="{BA4C43BA-4820-4C79-8B85-92D070E0A62E}"/>
          </ac:picMkLst>
        </pc:picChg>
        <pc:picChg chg="add del mod ord">
          <ac:chgData name="Takunori Minamisawa" userId="f8bbc741-f930-47be-b8b4-6685bc556827" providerId="ADAL" clId="{088594C4-E72A-4118-9D66-DA831A37D819}" dt="2020-01-20T03:25:05.989" v="610" actId="478"/>
          <ac:picMkLst>
            <pc:docMk/>
            <pc:sldMk cId="4058197928" sldId="1536"/>
            <ac:picMk id="5" creationId="{364F37F3-23E8-4AF2-817A-24D84FDB21FA}"/>
          </ac:picMkLst>
        </pc:picChg>
        <pc:picChg chg="add mod ord">
          <ac:chgData name="Takunori Minamisawa" userId="f8bbc741-f930-47be-b8b4-6685bc556827" providerId="ADAL" clId="{088594C4-E72A-4118-9D66-DA831A37D819}" dt="2020-01-20T03:25:19.455" v="615" actId="14100"/>
          <ac:picMkLst>
            <pc:docMk/>
            <pc:sldMk cId="4058197928" sldId="1536"/>
            <ac:picMk id="7" creationId="{030EB5A7-C2C7-48D0-96B0-F9608081E091}"/>
          </ac:picMkLst>
        </pc:picChg>
      </pc:sldChg>
      <pc:sldChg chg="addSp delSp modSp mod ord">
        <pc:chgData name="Takunori Minamisawa" userId="f8bbc741-f930-47be-b8b4-6685bc556827" providerId="ADAL" clId="{088594C4-E72A-4118-9D66-DA831A37D819}" dt="2020-01-20T05:01:01.716" v="3382" actId="14100"/>
        <pc:sldMkLst>
          <pc:docMk/>
          <pc:sldMk cId="219422367" sldId="1540"/>
        </pc:sldMkLst>
        <pc:picChg chg="del">
          <ac:chgData name="Takunori Minamisawa" userId="f8bbc741-f930-47be-b8b4-6685bc556827" providerId="ADAL" clId="{088594C4-E72A-4118-9D66-DA831A37D819}" dt="2020-01-20T05:00:48.589" v="3377" actId="478"/>
          <ac:picMkLst>
            <pc:docMk/>
            <pc:sldMk cId="219422367" sldId="1540"/>
            <ac:picMk id="2" creationId="{584C4D5E-AEBD-4176-B979-629FB04BB99F}"/>
          </ac:picMkLst>
        </pc:picChg>
        <pc:picChg chg="add mod ord">
          <ac:chgData name="Takunori Minamisawa" userId="f8bbc741-f930-47be-b8b4-6685bc556827" providerId="ADAL" clId="{088594C4-E72A-4118-9D66-DA831A37D819}" dt="2020-01-20T05:01:01.716" v="3382" actId="14100"/>
          <ac:picMkLst>
            <pc:docMk/>
            <pc:sldMk cId="219422367" sldId="1540"/>
            <ac:picMk id="4" creationId="{347B2961-D10E-41DA-893C-6427A68E0EFA}"/>
          </ac:picMkLst>
        </pc:picChg>
      </pc:sldChg>
      <pc:sldChg chg="addSp delSp modSp mod ord">
        <pc:chgData name="Takunori Minamisawa" userId="f8bbc741-f930-47be-b8b4-6685bc556827" providerId="ADAL" clId="{088594C4-E72A-4118-9D66-DA831A37D819}" dt="2020-01-20T05:03:26.726" v="3392" actId="14100"/>
        <pc:sldMkLst>
          <pc:docMk/>
          <pc:sldMk cId="3849436647" sldId="1541"/>
        </pc:sldMkLst>
        <pc:spChg chg="mod">
          <ac:chgData name="Takunori Minamisawa" userId="f8bbc741-f930-47be-b8b4-6685bc556827" providerId="ADAL" clId="{088594C4-E72A-4118-9D66-DA831A37D819}" dt="2020-01-20T05:03:15.787" v="3390" actId="1076"/>
          <ac:spMkLst>
            <pc:docMk/>
            <pc:sldMk cId="3849436647" sldId="1541"/>
            <ac:spMk id="4" creationId="{97564A8D-0865-409D-8833-81EDA3B8F3E6}"/>
          </ac:spMkLst>
        </pc:spChg>
        <pc:spChg chg="mod">
          <ac:chgData name="Takunori Minamisawa" userId="f8bbc741-f930-47be-b8b4-6685bc556827" providerId="ADAL" clId="{088594C4-E72A-4118-9D66-DA831A37D819}" dt="2020-01-20T05:03:26.726" v="3392" actId="14100"/>
          <ac:spMkLst>
            <pc:docMk/>
            <pc:sldMk cId="3849436647" sldId="1541"/>
            <ac:spMk id="5" creationId="{799652A2-C865-4B88-9E2B-ED7B29B1734D}"/>
          </ac:spMkLst>
        </pc:spChg>
        <pc:picChg chg="del">
          <ac:chgData name="Takunori Minamisawa" userId="f8bbc741-f930-47be-b8b4-6685bc556827" providerId="ADAL" clId="{088594C4-E72A-4118-9D66-DA831A37D819}" dt="2020-01-20T05:03:01.307" v="3385" actId="478"/>
          <ac:picMkLst>
            <pc:docMk/>
            <pc:sldMk cId="3849436647" sldId="1541"/>
            <ac:picMk id="2" creationId="{7846917D-21C1-4956-AFC8-B3DA7EB0CDB6}"/>
          </ac:picMkLst>
        </pc:picChg>
        <pc:picChg chg="add mod ord">
          <ac:chgData name="Takunori Minamisawa" userId="f8bbc741-f930-47be-b8b4-6685bc556827" providerId="ADAL" clId="{088594C4-E72A-4118-9D66-DA831A37D819}" dt="2020-01-20T05:03:09.847" v="3389" actId="1076"/>
          <ac:picMkLst>
            <pc:docMk/>
            <pc:sldMk cId="3849436647" sldId="1541"/>
            <ac:picMk id="6" creationId="{8D0F415F-4CB6-4083-B6D5-E2FF33BF6C93}"/>
          </ac:picMkLst>
        </pc:picChg>
      </pc:sldChg>
      <pc:sldChg chg="addSp delSp modSp mod ord">
        <pc:chgData name="Takunori Minamisawa" userId="f8bbc741-f930-47be-b8b4-6685bc556827" providerId="ADAL" clId="{088594C4-E72A-4118-9D66-DA831A37D819}" dt="2020-01-20T05:05:50.593" v="3406" actId="14100"/>
        <pc:sldMkLst>
          <pc:docMk/>
          <pc:sldMk cId="1448543674" sldId="1542"/>
        </pc:sldMkLst>
        <pc:spChg chg="mod">
          <ac:chgData name="Takunori Minamisawa" userId="f8bbc741-f930-47be-b8b4-6685bc556827" providerId="ADAL" clId="{088594C4-E72A-4118-9D66-DA831A37D819}" dt="2020-01-20T05:05:35.812" v="3401" actId="14100"/>
          <ac:spMkLst>
            <pc:docMk/>
            <pc:sldMk cId="1448543674" sldId="1542"/>
            <ac:spMk id="4" creationId="{3055B456-5711-4584-944D-DD0F2DA155AE}"/>
          </ac:spMkLst>
        </pc:spChg>
        <pc:spChg chg="add mod">
          <ac:chgData name="Takunori Minamisawa" userId="f8bbc741-f930-47be-b8b4-6685bc556827" providerId="ADAL" clId="{088594C4-E72A-4118-9D66-DA831A37D819}" dt="2020-01-20T05:05:50.593" v="3406" actId="14100"/>
          <ac:spMkLst>
            <pc:docMk/>
            <pc:sldMk cId="1448543674" sldId="1542"/>
            <ac:spMk id="7" creationId="{548FAE7F-CFF4-4683-B9B2-15A439A36FB8}"/>
          </ac:spMkLst>
        </pc:spChg>
        <pc:picChg chg="del">
          <ac:chgData name="Takunori Minamisawa" userId="f8bbc741-f930-47be-b8b4-6685bc556827" providerId="ADAL" clId="{088594C4-E72A-4118-9D66-DA831A37D819}" dt="2020-01-20T05:05:14.638" v="3395" actId="478"/>
          <ac:picMkLst>
            <pc:docMk/>
            <pc:sldMk cId="1448543674" sldId="1542"/>
            <ac:picMk id="2" creationId="{09EB517A-07FD-4BCD-9CD5-DBCD6BFDD56D}"/>
          </ac:picMkLst>
        </pc:picChg>
        <pc:picChg chg="add mod ord">
          <ac:chgData name="Takunori Minamisawa" userId="f8bbc741-f930-47be-b8b4-6685bc556827" providerId="ADAL" clId="{088594C4-E72A-4118-9D66-DA831A37D819}" dt="2020-01-20T05:05:24.086" v="3399" actId="1076"/>
          <ac:picMkLst>
            <pc:docMk/>
            <pc:sldMk cId="1448543674" sldId="1542"/>
            <ac:picMk id="5" creationId="{928DDE8C-4574-4A6D-B813-F08FD2ACBD1E}"/>
          </ac:picMkLst>
        </pc:picChg>
        <pc:picChg chg="add del">
          <ac:chgData name="Takunori Minamisawa" userId="f8bbc741-f930-47be-b8b4-6685bc556827" providerId="ADAL" clId="{088594C4-E72A-4118-9D66-DA831A37D819}" dt="2020-01-20T05:05:39.106" v="3403"/>
          <ac:picMkLst>
            <pc:docMk/>
            <pc:sldMk cId="1448543674" sldId="1542"/>
            <ac:picMk id="6" creationId="{1BF9EFB3-83C7-4B88-A934-E6D1A692E827}"/>
          </ac:picMkLst>
        </pc:picChg>
      </pc:sldChg>
      <pc:sldChg chg="del">
        <pc:chgData name="Takunori Minamisawa" userId="f8bbc741-f930-47be-b8b4-6685bc556827" providerId="ADAL" clId="{088594C4-E72A-4118-9D66-DA831A37D819}" dt="2020-01-20T04:12:36.129" v="1837" actId="47"/>
        <pc:sldMkLst>
          <pc:docMk/>
          <pc:sldMk cId="942209632" sldId="1543"/>
        </pc:sldMkLst>
      </pc:sldChg>
      <pc:sldChg chg="del">
        <pc:chgData name="Takunori Minamisawa" userId="f8bbc741-f930-47be-b8b4-6685bc556827" providerId="ADAL" clId="{088594C4-E72A-4118-9D66-DA831A37D819}" dt="2020-01-20T04:12:34.651" v="1836" actId="47"/>
        <pc:sldMkLst>
          <pc:docMk/>
          <pc:sldMk cId="954752465" sldId="1544"/>
        </pc:sldMkLst>
      </pc:sldChg>
      <pc:sldChg chg="addSp delSp modSp mod">
        <pc:chgData name="Takunori Minamisawa" userId="f8bbc741-f930-47be-b8b4-6685bc556827" providerId="ADAL" clId="{088594C4-E72A-4118-9D66-DA831A37D819}" dt="2020-01-20T04:13:36.790" v="1843" actId="1076"/>
        <pc:sldMkLst>
          <pc:docMk/>
          <pc:sldMk cId="2889181666" sldId="1545"/>
        </pc:sldMkLst>
        <pc:picChg chg="del">
          <ac:chgData name="Takunori Minamisawa" userId="f8bbc741-f930-47be-b8b4-6685bc556827" providerId="ADAL" clId="{088594C4-E72A-4118-9D66-DA831A37D819}" dt="2020-01-20T04:13:27.409" v="1840" actId="478"/>
          <ac:picMkLst>
            <pc:docMk/>
            <pc:sldMk cId="2889181666" sldId="1545"/>
            <ac:picMk id="2" creationId="{0998CC00-328E-4A35-9EA3-94AB8737E170}"/>
          </ac:picMkLst>
        </pc:picChg>
        <pc:picChg chg="add mod">
          <ac:chgData name="Takunori Minamisawa" userId="f8bbc741-f930-47be-b8b4-6685bc556827" providerId="ADAL" clId="{088594C4-E72A-4118-9D66-DA831A37D819}" dt="2020-01-20T04:13:36.790" v="1843" actId="1076"/>
          <ac:picMkLst>
            <pc:docMk/>
            <pc:sldMk cId="2889181666" sldId="1545"/>
            <ac:picMk id="4" creationId="{FC83FACC-6ACD-4148-9584-71F3CEBBFCA1}"/>
          </ac:picMkLst>
        </pc:picChg>
      </pc:sldChg>
      <pc:sldChg chg="addSp delSp modSp add del mod ord modShow">
        <pc:chgData name="Takunori Minamisawa" userId="f8bbc741-f930-47be-b8b4-6685bc556827" providerId="ADAL" clId="{088594C4-E72A-4118-9D66-DA831A37D819}" dt="2020-01-20T05:37:04.269" v="3713"/>
        <pc:sldMkLst>
          <pc:docMk/>
          <pc:sldMk cId="3909542762" sldId="1546"/>
        </pc:sldMkLst>
        <pc:spChg chg="mod">
          <ac:chgData name="Takunori Minamisawa" userId="f8bbc741-f930-47be-b8b4-6685bc556827" providerId="ADAL" clId="{088594C4-E72A-4118-9D66-DA831A37D819}" dt="2020-01-20T05:37:04.269" v="3713"/>
          <ac:spMkLst>
            <pc:docMk/>
            <pc:sldMk cId="3909542762" sldId="1546"/>
            <ac:spMk id="3" creationId="{CD92AEDA-FF2D-4F51-B70E-F159A95A6413}"/>
          </ac:spMkLst>
        </pc:spChg>
        <pc:spChg chg="del">
          <ac:chgData name="Takunori Minamisawa" userId="f8bbc741-f930-47be-b8b4-6685bc556827" providerId="ADAL" clId="{088594C4-E72A-4118-9D66-DA831A37D819}" dt="2020-01-20T04:16:24.895" v="1955" actId="478"/>
          <ac:spMkLst>
            <pc:docMk/>
            <pc:sldMk cId="3909542762" sldId="1546"/>
            <ac:spMk id="4" creationId="{C7A43A8B-721E-4B5B-943D-2AB3D735CE1D}"/>
          </ac:spMkLst>
        </pc:spChg>
        <pc:spChg chg="del">
          <ac:chgData name="Takunori Minamisawa" userId="f8bbc741-f930-47be-b8b4-6685bc556827" providerId="ADAL" clId="{088594C4-E72A-4118-9D66-DA831A37D819}" dt="2020-01-20T04:16:24.895" v="1955" actId="478"/>
          <ac:spMkLst>
            <pc:docMk/>
            <pc:sldMk cId="3909542762" sldId="1546"/>
            <ac:spMk id="5" creationId="{A8C53751-B1AF-4E03-B1D7-739C5B2AADF0}"/>
          </ac:spMkLst>
        </pc:spChg>
        <pc:spChg chg="del">
          <ac:chgData name="Takunori Minamisawa" userId="f8bbc741-f930-47be-b8b4-6685bc556827" providerId="ADAL" clId="{088594C4-E72A-4118-9D66-DA831A37D819}" dt="2020-01-20T04:16:24.895" v="1955" actId="478"/>
          <ac:spMkLst>
            <pc:docMk/>
            <pc:sldMk cId="3909542762" sldId="1546"/>
            <ac:spMk id="8" creationId="{E03EF176-E8D3-4E52-97F6-0B1275292B82}"/>
          </ac:spMkLst>
        </pc:spChg>
        <pc:spChg chg="add del mod">
          <ac:chgData name="Takunori Minamisawa" userId="f8bbc741-f930-47be-b8b4-6685bc556827" providerId="ADAL" clId="{088594C4-E72A-4118-9D66-DA831A37D819}" dt="2020-01-20T05:36:48.334" v="3632" actId="478"/>
          <ac:spMkLst>
            <pc:docMk/>
            <pc:sldMk cId="3909542762" sldId="1546"/>
            <ac:spMk id="9" creationId="{04E8CD54-9BB0-43C9-96F8-876C62435FC8}"/>
          </ac:spMkLst>
        </pc:spChg>
        <pc:spChg chg="add del mod">
          <ac:chgData name="Takunori Minamisawa" userId="f8bbc741-f930-47be-b8b4-6685bc556827" providerId="ADAL" clId="{088594C4-E72A-4118-9D66-DA831A37D819}" dt="2020-01-20T05:36:48.334" v="3632" actId="478"/>
          <ac:spMkLst>
            <pc:docMk/>
            <pc:sldMk cId="3909542762" sldId="1546"/>
            <ac:spMk id="10" creationId="{68F14BAB-7651-43BC-8497-94553370DD9B}"/>
          </ac:spMkLst>
        </pc:spChg>
        <pc:picChg chg="del">
          <ac:chgData name="Takunori Minamisawa" userId="f8bbc741-f930-47be-b8b4-6685bc556827" providerId="ADAL" clId="{088594C4-E72A-4118-9D66-DA831A37D819}" dt="2020-01-20T04:16:24.895" v="1955" actId="478"/>
          <ac:picMkLst>
            <pc:docMk/>
            <pc:sldMk cId="3909542762" sldId="1546"/>
            <ac:picMk id="2" creationId="{C2DCE41A-4962-48D0-85AA-8D04AEEED4C6}"/>
          </ac:picMkLst>
        </pc:picChg>
        <pc:picChg chg="add mod">
          <ac:chgData name="Takunori Minamisawa" userId="f8bbc741-f930-47be-b8b4-6685bc556827" providerId="ADAL" clId="{088594C4-E72A-4118-9D66-DA831A37D819}" dt="2020-01-20T04:16:32.096" v="1958" actId="1076"/>
          <ac:picMkLst>
            <pc:docMk/>
            <pc:sldMk cId="3909542762" sldId="1546"/>
            <ac:picMk id="6" creationId="{F66CF5B7-F5E7-4E23-97EF-A4B199AED8D6}"/>
          </ac:picMkLst>
        </pc:picChg>
        <pc:cxnChg chg="del">
          <ac:chgData name="Takunori Minamisawa" userId="f8bbc741-f930-47be-b8b4-6685bc556827" providerId="ADAL" clId="{088594C4-E72A-4118-9D66-DA831A37D819}" dt="2020-01-20T04:16:24.895" v="1955" actId="478"/>
          <ac:cxnSpMkLst>
            <pc:docMk/>
            <pc:sldMk cId="3909542762" sldId="1546"/>
            <ac:cxnSpMk id="7" creationId="{50D4C1FA-6AEF-4E67-9D4E-91CD3192AC41}"/>
          </ac:cxnSpMkLst>
        </pc:cxnChg>
      </pc:sldChg>
      <pc:sldChg chg="del">
        <pc:chgData name="Takunori Minamisawa" userId="f8bbc741-f930-47be-b8b4-6685bc556827" providerId="ADAL" clId="{088594C4-E72A-4118-9D66-DA831A37D819}" dt="2020-01-20T04:30:05.994" v="2440" actId="47"/>
        <pc:sldMkLst>
          <pc:docMk/>
          <pc:sldMk cId="3669352942" sldId="1547"/>
        </pc:sldMkLst>
      </pc:sldChg>
      <pc:sldChg chg="addSp modSp mod ord">
        <pc:chgData name="Takunori Minamisawa" userId="f8bbc741-f930-47be-b8b4-6685bc556827" providerId="ADAL" clId="{088594C4-E72A-4118-9D66-DA831A37D819}" dt="2020-01-20T04:26:28.028" v="2095" actId="164"/>
        <pc:sldMkLst>
          <pc:docMk/>
          <pc:sldMk cId="793115868" sldId="1548"/>
        </pc:sldMkLst>
        <pc:spChg chg="mod">
          <ac:chgData name="Takunori Minamisawa" userId="f8bbc741-f930-47be-b8b4-6685bc556827" providerId="ADAL" clId="{088594C4-E72A-4118-9D66-DA831A37D819}" dt="2020-01-20T04:19:33.174" v="2077" actId="1076"/>
          <ac:spMkLst>
            <pc:docMk/>
            <pc:sldMk cId="793115868" sldId="1548"/>
            <ac:spMk id="4" creationId="{74753EAE-DE80-4BB4-BDD9-0085247FDF29}"/>
          </ac:spMkLst>
        </pc:spChg>
        <pc:spChg chg="mod">
          <ac:chgData name="Takunori Minamisawa" userId="f8bbc741-f930-47be-b8b4-6685bc556827" providerId="ADAL" clId="{088594C4-E72A-4118-9D66-DA831A37D819}" dt="2020-01-20T04:19:36.653" v="2078" actId="1076"/>
          <ac:spMkLst>
            <pc:docMk/>
            <pc:sldMk cId="793115868" sldId="1548"/>
            <ac:spMk id="5" creationId="{CBF2DBC4-1DA6-4690-9B56-D3267D35224F}"/>
          </ac:spMkLst>
        </pc:spChg>
        <pc:spChg chg="add mod">
          <ac:chgData name="Takunori Minamisawa" userId="f8bbc741-f930-47be-b8b4-6685bc556827" providerId="ADAL" clId="{088594C4-E72A-4118-9D66-DA831A37D819}" dt="2020-01-20T04:25:49.865" v="2089" actId="14100"/>
          <ac:spMkLst>
            <pc:docMk/>
            <pc:sldMk cId="793115868" sldId="1548"/>
            <ac:spMk id="6" creationId="{EC894DBD-32FD-4098-9436-F05983DBA0FC}"/>
          </ac:spMkLst>
        </pc:spChg>
        <pc:spChg chg="add mod">
          <ac:chgData name="Takunori Minamisawa" userId="f8bbc741-f930-47be-b8b4-6685bc556827" providerId="ADAL" clId="{088594C4-E72A-4118-9D66-DA831A37D819}" dt="2020-01-20T04:26:28.028" v="2095" actId="164"/>
          <ac:spMkLst>
            <pc:docMk/>
            <pc:sldMk cId="793115868" sldId="1548"/>
            <ac:spMk id="7" creationId="{DE262009-9963-42EE-A8A6-C3076E28D77E}"/>
          </ac:spMkLst>
        </pc:spChg>
        <pc:grpChg chg="add mod">
          <ac:chgData name="Takunori Minamisawa" userId="f8bbc741-f930-47be-b8b4-6685bc556827" providerId="ADAL" clId="{088594C4-E72A-4118-9D66-DA831A37D819}" dt="2020-01-20T04:26:28.028" v="2095" actId="164"/>
          <ac:grpSpMkLst>
            <pc:docMk/>
            <pc:sldMk cId="793115868" sldId="1548"/>
            <ac:grpSpMk id="8" creationId="{88918822-F974-4DF4-A3BB-E489143B9550}"/>
          </ac:grpSpMkLst>
        </pc:grpChg>
        <pc:picChg chg="add mod">
          <ac:chgData name="Takunori Minamisawa" userId="f8bbc741-f930-47be-b8b4-6685bc556827" providerId="ADAL" clId="{088594C4-E72A-4118-9D66-DA831A37D819}" dt="2020-01-20T04:26:28.028" v="2095" actId="164"/>
          <ac:picMkLst>
            <pc:docMk/>
            <pc:sldMk cId="793115868" sldId="1548"/>
            <ac:picMk id="2" creationId="{61CD443A-4C77-4C75-95D2-956CC05F2B02}"/>
          </ac:picMkLst>
        </pc:picChg>
      </pc:sldChg>
      <pc:sldChg chg="del">
        <pc:chgData name="Takunori Minamisawa" userId="f8bbc741-f930-47be-b8b4-6685bc556827" providerId="ADAL" clId="{088594C4-E72A-4118-9D66-DA831A37D819}" dt="2020-01-20T04:30:05.994" v="2440" actId="47"/>
        <pc:sldMkLst>
          <pc:docMk/>
          <pc:sldMk cId="3239832562" sldId="1549"/>
        </pc:sldMkLst>
      </pc:sldChg>
      <pc:sldChg chg="del">
        <pc:chgData name="Takunori Minamisawa" userId="f8bbc741-f930-47be-b8b4-6685bc556827" providerId="ADAL" clId="{088594C4-E72A-4118-9D66-DA831A37D819}" dt="2020-01-20T03:50:40.411" v="1380" actId="47"/>
        <pc:sldMkLst>
          <pc:docMk/>
          <pc:sldMk cId="2862587923" sldId="1551"/>
        </pc:sldMkLst>
      </pc:sldChg>
      <pc:sldChg chg="del">
        <pc:chgData name="Takunori Minamisawa" userId="f8bbc741-f930-47be-b8b4-6685bc556827" providerId="ADAL" clId="{088594C4-E72A-4118-9D66-DA831A37D819}" dt="2020-01-20T03:50:40.411" v="1380" actId="47"/>
        <pc:sldMkLst>
          <pc:docMk/>
          <pc:sldMk cId="73636110" sldId="1552"/>
        </pc:sldMkLst>
      </pc:sldChg>
      <pc:sldChg chg="del">
        <pc:chgData name="Takunori Minamisawa" userId="f8bbc741-f930-47be-b8b4-6685bc556827" providerId="ADAL" clId="{088594C4-E72A-4118-9D66-DA831A37D819}" dt="2020-01-20T03:50:40.411" v="1380" actId="47"/>
        <pc:sldMkLst>
          <pc:docMk/>
          <pc:sldMk cId="1003357293" sldId="1553"/>
        </pc:sldMkLst>
      </pc:sldChg>
      <pc:sldChg chg="addSp delSp modSp mod ord">
        <pc:chgData name="Takunori Minamisawa" userId="f8bbc741-f930-47be-b8b4-6685bc556827" providerId="ADAL" clId="{088594C4-E72A-4118-9D66-DA831A37D819}" dt="2020-01-20T05:09:04.188" v="3446" actId="1076"/>
        <pc:sldMkLst>
          <pc:docMk/>
          <pc:sldMk cId="894700615" sldId="1555"/>
        </pc:sldMkLst>
        <pc:picChg chg="del">
          <ac:chgData name="Takunori Minamisawa" userId="f8bbc741-f930-47be-b8b4-6685bc556827" providerId="ADAL" clId="{088594C4-E72A-4118-9D66-DA831A37D819}" dt="2020-01-20T05:08:56.369" v="3443" actId="478"/>
          <ac:picMkLst>
            <pc:docMk/>
            <pc:sldMk cId="894700615" sldId="1555"/>
            <ac:picMk id="2" creationId="{46C8A3B9-22C1-434C-A849-8AE039E863FB}"/>
          </ac:picMkLst>
        </pc:picChg>
        <pc:picChg chg="add mod">
          <ac:chgData name="Takunori Minamisawa" userId="f8bbc741-f930-47be-b8b4-6685bc556827" providerId="ADAL" clId="{088594C4-E72A-4118-9D66-DA831A37D819}" dt="2020-01-20T05:09:04.188" v="3446" actId="1076"/>
          <ac:picMkLst>
            <pc:docMk/>
            <pc:sldMk cId="894700615" sldId="1555"/>
            <ac:picMk id="5" creationId="{56194EFB-F907-4E78-A136-FE7151C4710C}"/>
          </ac:picMkLst>
        </pc:picChg>
      </pc:sldChg>
      <pc:sldChg chg="addSp delSp modSp mod ord">
        <pc:chgData name="Takunori Minamisawa" userId="f8bbc741-f930-47be-b8b4-6685bc556827" providerId="ADAL" clId="{088594C4-E72A-4118-9D66-DA831A37D819}" dt="2020-01-20T05:09:38.840" v="3481"/>
        <pc:sldMkLst>
          <pc:docMk/>
          <pc:sldMk cId="2279593083" sldId="1556"/>
        </pc:sldMkLst>
        <pc:spChg chg="mod">
          <ac:chgData name="Takunori Minamisawa" userId="f8bbc741-f930-47be-b8b4-6685bc556827" providerId="ADAL" clId="{088594C4-E72A-4118-9D66-DA831A37D819}" dt="2020-01-20T05:09:38.840" v="3481"/>
          <ac:spMkLst>
            <pc:docMk/>
            <pc:sldMk cId="2279593083" sldId="1556"/>
            <ac:spMk id="3" creationId="{CD92AEDA-FF2D-4F51-B70E-F159A95A6413}"/>
          </ac:spMkLst>
        </pc:spChg>
        <pc:picChg chg="del">
          <ac:chgData name="Takunori Minamisawa" userId="f8bbc741-f930-47be-b8b4-6685bc556827" providerId="ADAL" clId="{088594C4-E72A-4118-9D66-DA831A37D819}" dt="2020-01-20T05:09:22.199" v="3449" actId="478"/>
          <ac:picMkLst>
            <pc:docMk/>
            <pc:sldMk cId="2279593083" sldId="1556"/>
            <ac:picMk id="2" creationId="{022A15BF-DD40-4DC9-81A9-BF5E8A43CF2A}"/>
          </ac:picMkLst>
        </pc:picChg>
        <pc:picChg chg="add mod ord">
          <ac:chgData name="Takunori Minamisawa" userId="f8bbc741-f930-47be-b8b4-6685bc556827" providerId="ADAL" clId="{088594C4-E72A-4118-9D66-DA831A37D819}" dt="2020-01-20T05:09:30.415" v="3453" actId="1076"/>
          <ac:picMkLst>
            <pc:docMk/>
            <pc:sldMk cId="2279593083" sldId="1556"/>
            <ac:picMk id="4" creationId="{8F354572-FDF7-41CC-955B-3B4C225EE987}"/>
          </ac:picMkLst>
        </pc:picChg>
      </pc:sldChg>
      <pc:sldChg chg="addSp delSp modSp mod">
        <pc:chgData name="Takunori Minamisawa" userId="f8bbc741-f930-47be-b8b4-6685bc556827" providerId="ADAL" clId="{088594C4-E72A-4118-9D66-DA831A37D819}" dt="2020-01-20T05:10:33.181" v="3488" actId="14100"/>
        <pc:sldMkLst>
          <pc:docMk/>
          <pc:sldMk cId="3163860171" sldId="1557"/>
        </pc:sldMkLst>
        <pc:spChg chg="mod">
          <ac:chgData name="Takunori Minamisawa" userId="f8bbc741-f930-47be-b8b4-6685bc556827" providerId="ADAL" clId="{088594C4-E72A-4118-9D66-DA831A37D819}" dt="2020-01-20T05:10:33.181" v="3488" actId="14100"/>
          <ac:spMkLst>
            <pc:docMk/>
            <pc:sldMk cId="3163860171" sldId="1557"/>
            <ac:spMk id="4" creationId="{ED5301F1-9721-4194-B176-16A719C28423}"/>
          </ac:spMkLst>
        </pc:spChg>
        <pc:picChg chg="del">
          <ac:chgData name="Takunori Minamisawa" userId="f8bbc741-f930-47be-b8b4-6685bc556827" providerId="ADAL" clId="{088594C4-E72A-4118-9D66-DA831A37D819}" dt="2020-01-20T05:10:15.845" v="3482" actId="478"/>
          <ac:picMkLst>
            <pc:docMk/>
            <pc:sldMk cId="3163860171" sldId="1557"/>
            <ac:picMk id="2" creationId="{1E915152-E6D7-4A75-95C9-0F90BD7EC75F}"/>
          </ac:picMkLst>
        </pc:picChg>
        <pc:picChg chg="add mod ord">
          <ac:chgData name="Takunori Minamisawa" userId="f8bbc741-f930-47be-b8b4-6685bc556827" providerId="ADAL" clId="{088594C4-E72A-4118-9D66-DA831A37D819}" dt="2020-01-20T05:10:23.280" v="3486" actId="1076"/>
          <ac:picMkLst>
            <pc:docMk/>
            <pc:sldMk cId="3163860171" sldId="1557"/>
            <ac:picMk id="5" creationId="{5348A5C0-00C0-4EB5-B5EC-6CB4BA2B3FAD}"/>
          </ac:picMkLst>
        </pc:picChg>
      </pc:sldChg>
      <pc:sldChg chg="modSp mod">
        <pc:chgData name="Takunori Minamisawa" userId="f8bbc741-f930-47be-b8b4-6685bc556827" providerId="ADAL" clId="{088594C4-E72A-4118-9D66-DA831A37D819}" dt="2020-01-20T03:50:44.057" v="1384" actId="20577"/>
        <pc:sldMkLst>
          <pc:docMk/>
          <pc:sldMk cId="2824190260" sldId="1558"/>
        </pc:sldMkLst>
        <pc:spChg chg="mod">
          <ac:chgData name="Takunori Minamisawa" userId="f8bbc741-f930-47be-b8b4-6685bc556827" providerId="ADAL" clId="{088594C4-E72A-4118-9D66-DA831A37D819}" dt="2020-01-20T03:50:44.057" v="1384" actId="20577"/>
          <ac:spMkLst>
            <pc:docMk/>
            <pc:sldMk cId="2824190260" sldId="1558"/>
            <ac:spMk id="5" creationId="{A3EE8092-F842-4642-AC23-7B132615AAE3}"/>
          </ac:spMkLst>
        </pc:spChg>
      </pc:sldChg>
      <pc:sldChg chg="del">
        <pc:chgData name="Takunori Minamisawa" userId="f8bbc741-f930-47be-b8b4-6685bc556827" providerId="ADAL" clId="{088594C4-E72A-4118-9D66-DA831A37D819}" dt="2020-01-20T03:50:40.411" v="1380" actId="47"/>
        <pc:sldMkLst>
          <pc:docMk/>
          <pc:sldMk cId="2421936076" sldId="1559"/>
        </pc:sldMkLst>
      </pc:sldChg>
      <pc:sldChg chg="del">
        <pc:chgData name="Takunori Minamisawa" userId="f8bbc741-f930-47be-b8b4-6685bc556827" providerId="ADAL" clId="{088594C4-E72A-4118-9D66-DA831A37D819}" dt="2020-01-20T03:50:40.411" v="1380" actId="47"/>
        <pc:sldMkLst>
          <pc:docMk/>
          <pc:sldMk cId="1658902016" sldId="1560"/>
        </pc:sldMkLst>
      </pc:sldChg>
      <pc:sldChg chg="modSp mod">
        <pc:chgData name="Takunori Minamisawa" userId="f8bbc741-f930-47be-b8b4-6685bc556827" providerId="ADAL" clId="{088594C4-E72A-4118-9D66-DA831A37D819}" dt="2020-01-20T05:34:52.801" v="3597" actId="20577"/>
        <pc:sldMkLst>
          <pc:docMk/>
          <pc:sldMk cId="1095561407" sldId="3742"/>
        </pc:sldMkLst>
        <pc:spChg chg="mod">
          <ac:chgData name="Takunori Minamisawa" userId="f8bbc741-f930-47be-b8b4-6685bc556827" providerId="ADAL" clId="{088594C4-E72A-4118-9D66-DA831A37D819}" dt="2020-01-20T05:34:52.801" v="3597" actId="20577"/>
          <ac:spMkLst>
            <pc:docMk/>
            <pc:sldMk cId="1095561407" sldId="3742"/>
            <ac:spMk id="7" creationId="{D093DFBD-5FB9-4BF4-A706-E1AF2046CBF4}"/>
          </ac:spMkLst>
        </pc:spChg>
      </pc:sldChg>
      <pc:sldChg chg="addSp delSp modSp mod">
        <pc:chgData name="Takunori Minamisawa" userId="f8bbc741-f930-47be-b8b4-6685bc556827" providerId="ADAL" clId="{088594C4-E72A-4118-9D66-DA831A37D819}" dt="2020-01-20T05:35:08.627" v="3629" actId="1076"/>
        <pc:sldMkLst>
          <pc:docMk/>
          <pc:sldMk cId="2766528250" sldId="3743"/>
        </pc:sldMkLst>
        <pc:spChg chg="mod topLvl">
          <ac:chgData name="Takunori Minamisawa" userId="f8bbc741-f930-47be-b8b4-6685bc556827" providerId="ADAL" clId="{088594C4-E72A-4118-9D66-DA831A37D819}" dt="2020-01-20T02:51:22.491" v="48" actId="165"/>
          <ac:spMkLst>
            <pc:docMk/>
            <pc:sldMk cId="2766528250" sldId="3743"/>
            <ac:spMk id="23" creationId="{489AB959-4865-466B-A100-830DF20C2372}"/>
          </ac:spMkLst>
        </pc:spChg>
        <pc:spChg chg="mod topLvl">
          <ac:chgData name="Takunori Minamisawa" userId="f8bbc741-f930-47be-b8b4-6685bc556827" providerId="ADAL" clId="{088594C4-E72A-4118-9D66-DA831A37D819}" dt="2020-01-20T02:51:22.491" v="48" actId="165"/>
          <ac:spMkLst>
            <pc:docMk/>
            <pc:sldMk cId="2766528250" sldId="3743"/>
            <ac:spMk id="24" creationId="{17DBB9D2-8D65-451B-9CC6-5354CA057D0F}"/>
          </ac:spMkLst>
        </pc:spChg>
        <pc:spChg chg="mod topLvl">
          <ac:chgData name="Takunori Minamisawa" userId="f8bbc741-f930-47be-b8b4-6685bc556827" providerId="ADAL" clId="{088594C4-E72A-4118-9D66-DA831A37D819}" dt="2020-01-20T02:51:22.491" v="48" actId="165"/>
          <ac:spMkLst>
            <pc:docMk/>
            <pc:sldMk cId="2766528250" sldId="3743"/>
            <ac:spMk id="25" creationId="{C071C0D3-06D5-4DE9-A067-59B8B70EC4D1}"/>
          </ac:spMkLst>
        </pc:spChg>
        <pc:spChg chg="mod topLvl">
          <ac:chgData name="Takunori Minamisawa" userId="f8bbc741-f930-47be-b8b4-6685bc556827" providerId="ADAL" clId="{088594C4-E72A-4118-9D66-DA831A37D819}" dt="2020-01-20T02:51:22.491" v="48" actId="165"/>
          <ac:spMkLst>
            <pc:docMk/>
            <pc:sldMk cId="2766528250" sldId="3743"/>
            <ac:spMk id="26" creationId="{902FAF55-EE3A-4EC7-91E7-74487C0DBB34}"/>
          </ac:spMkLst>
        </pc:spChg>
        <pc:spChg chg="mod">
          <ac:chgData name="Takunori Minamisawa" userId="f8bbc741-f930-47be-b8b4-6685bc556827" providerId="ADAL" clId="{088594C4-E72A-4118-9D66-DA831A37D819}" dt="2020-01-20T05:35:08.627" v="3629" actId="1076"/>
          <ac:spMkLst>
            <pc:docMk/>
            <pc:sldMk cId="2766528250" sldId="3743"/>
            <ac:spMk id="39" creationId="{A5449798-B315-4570-B621-533929D70FB2}"/>
          </ac:spMkLst>
        </pc:spChg>
        <pc:grpChg chg="del">
          <ac:chgData name="Takunori Minamisawa" userId="f8bbc741-f930-47be-b8b4-6685bc556827" providerId="ADAL" clId="{088594C4-E72A-4118-9D66-DA831A37D819}" dt="2020-01-20T02:51:22.491" v="48" actId="165"/>
          <ac:grpSpMkLst>
            <pc:docMk/>
            <pc:sldMk cId="2766528250" sldId="3743"/>
            <ac:grpSpMk id="30" creationId="{B6FDDA82-8B22-47F1-9534-F89BA6DBBFDF}"/>
          </ac:grpSpMkLst>
        </pc:grpChg>
        <pc:grpChg chg="del">
          <ac:chgData name="Takunori Minamisawa" userId="f8bbc741-f930-47be-b8b4-6685bc556827" providerId="ADAL" clId="{088594C4-E72A-4118-9D66-DA831A37D819}" dt="2020-01-20T02:50:09.736" v="46" actId="478"/>
          <ac:grpSpMkLst>
            <pc:docMk/>
            <pc:sldMk cId="2766528250" sldId="3743"/>
            <ac:grpSpMk id="31" creationId="{21C675F6-FEF8-4383-80FB-0A7870EA3D49}"/>
          </ac:grpSpMkLst>
        </pc:grpChg>
        <pc:picChg chg="mod topLvl">
          <ac:chgData name="Takunori Minamisawa" userId="f8bbc741-f930-47be-b8b4-6685bc556827" providerId="ADAL" clId="{088594C4-E72A-4118-9D66-DA831A37D819}" dt="2020-01-20T02:51:22.491" v="48" actId="165"/>
          <ac:picMkLst>
            <pc:docMk/>
            <pc:sldMk cId="2766528250" sldId="3743"/>
            <ac:picMk id="3" creationId="{9EC0EAD1-D419-44D1-ABC6-4660EBD8B072}"/>
          </ac:picMkLst>
        </pc:picChg>
        <pc:picChg chg="mod topLvl">
          <ac:chgData name="Takunori Minamisawa" userId="f8bbc741-f930-47be-b8b4-6685bc556827" providerId="ADAL" clId="{088594C4-E72A-4118-9D66-DA831A37D819}" dt="2020-01-20T02:51:22.491" v="48" actId="165"/>
          <ac:picMkLst>
            <pc:docMk/>
            <pc:sldMk cId="2766528250" sldId="3743"/>
            <ac:picMk id="8" creationId="{9751DDE9-E1AB-4ADC-BF7B-3ABF2DDE3381}"/>
          </ac:picMkLst>
        </pc:picChg>
        <pc:picChg chg="mod topLvl">
          <ac:chgData name="Takunori Minamisawa" userId="f8bbc741-f930-47be-b8b4-6685bc556827" providerId="ADAL" clId="{088594C4-E72A-4118-9D66-DA831A37D819}" dt="2020-01-20T02:51:22.491" v="48" actId="165"/>
          <ac:picMkLst>
            <pc:docMk/>
            <pc:sldMk cId="2766528250" sldId="3743"/>
            <ac:picMk id="9" creationId="{38F50CFF-FAE3-418D-9DB4-583F7EEA280B}"/>
          </ac:picMkLst>
        </pc:picChg>
        <pc:picChg chg="del mod topLvl">
          <ac:chgData name="Takunori Minamisawa" userId="f8bbc741-f930-47be-b8b4-6685bc556827" providerId="ADAL" clId="{088594C4-E72A-4118-9D66-DA831A37D819}" dt="2020-01-20T02:51:24.608" v="49" actId="478"/>
          <ac:picMkLst>
            <pc:docMk/>
            <pc:sldMk cId="2766528250" sldId="3743"/>
            <ac:picMk id="10" creationId="{201D289E-7EF7-40E6-B97C-092866F6959D}"/>
          </ac:picMkLst>
        </pc:picChg>
        <pc:picChg chg="mod">
          <ac:chgData name="Takunori Minamisawa" userId="f8bbc741-f930-47be-b8b4-6685bc556827" providerId="ADAL" clId="{088594C4-E72A-4118-9D66-DA831A37D819}" dt="2020-01-20T02:50:18.670" v="47" actId="1076"/>
          <ac:picMkLst>
            <pc:docMk/>
            <pc:sldMk cId="2766528250" sldId="3743"/>
            <ac:picMk id="11" creationId="{8BAFBD69-2EBC-4A61-8B8C-641D419AF7D4}"/>
          </ac:picMkLst>
        </pc:picChg>
        <pc:picChg chg="add mod">
          <ac:chgData name="Takunori Minamisawa" userId="f8bbc741-f930-47be-b8b4-6685bc556827" providerId="ADAL" clId="{088594C4-E72A-4118-9D66-DA831A37D819}" dt="2020-01-20T02:51:34.897" v="54" actId="1076"/>
          <ac:picMkLst>
            <pc:docMk/>
            <pc:sldMk cId="2766528250" sldId="3743"/>
            <ac:picMk id="29" creationId="{ADF12048-8656-4321-B4C2-486D20684A5A}"/>
          </ac:picMkLst>
        </pc:picChg>
        <pc:cxnChg chg="mod topLvl">
          <ac:chgData name="Takunori Minamisawa" userId="f8bbc741-f930-47be-b8b4-6685bc556827" providerId="ADAL" clId="{088594C4-E72A-4118-9D66-DA831A37D819}" dt="2020-01-20T02:51:22.491" v="48" actId="165"/>
          <ac:cxnSpMkLst>
            <pc:docMk/>
            <pc:sldMk cId="2766528250" sldId="3743"/>
            <ac:cxnSpMk id="18" creationId="{BCF0B152-B5E9-4E2E-81D1-24827FB647A3}"/>
          </ac:cxnSpMkLst>
        </pc:cxnChg>
        <pc:cxnChg chg="mod topLvl">
          <ac:chgData name="Takunori Minamisawa" userId="f8bbc741-f930-47be-b8b4-6685bc556827" providerId="ADAL" clId="{088594C4-E72A-4118-9D66-DA831A37D819}" dt="2020-01-20T02:51:22.491" v="48" actId="165"/>
          <ac:cxnSpMkLst>
            <pc:docMk/>
            <pc:sldMk cId="2766528250" sldId="3743"/>
            <ac:cxnSpMk id="21" creationId="{30A9D9BE-4BCE-40B0-8D6E-83DFCF65CD21}"/>
          </ac:cxnSpMkLst>
        </pc:cxnChg>
      </pc:sldChg>
      <pc:sldChg chg="del">
        <pc:chgData name="Takunori Minamisawa" userId="f8bbc741-f930-47be-b8b4-6685bc556827" providerId="ADAL" clId="{088594C4-E72A-4118-9D66-DA831A37D819}" dt="2020-01-20T04:30:05.994" v="2440" actId="47"/>
        <pc:sldMkLst>
          <pc:docMk/>
          <pc:sldMk cId="4199037937" sldId="3744"/>
        </pc:sldMkLst>
      </pc:sldChg>
      <pc:sldChg chg="addSp delSp modSp add mod">
        <pc:chgData name="Takunori Minamisawa" userId="f8bbc741-f930-47be-b8b4-6685bc556827" providerId="ADAL" clId="{088594C4-E72A-4118-9D66-DA831A37D819}" dt="2020-01-20T03:40:49.437" v="1020" actId="20577"/>
        <pc:sldMkLst>
          <pc:docMk/>
          <pc:sldMk cId="203106923" sldId="8384"/>
        </pc:sldMkLst>
        <pc:spChg chg="del">
          <ac:chgData name="Takunori Minamisawa" userId="f8bbc741-f930-47be-b8b4-6685bc556827" providerId="ADAL" clId="{088594C4-E72A-4118-9D66-DA831A37D819}" dt="2020-01-20T03:02:35.858" v="316" actId="478"/>
          <ac:spMkLst>
            <pc:docMk/>
            <pc:sldMk cId="203106923" sldId="8384"/>
            <ac:spMk id="2" creationId="{2979A4EF-0071-48D7-BC3A-C66D31114E0A}"/>
          </ac:spMkLst>
        </pc:spChg>
        <pc:spChg chg="del">
          <ac:chgData name="Takunori Minamisawa" userId="f8bbc741-f930-47be-b8b4-6685bc556827" providerId="ADAL" clId="{088594C4-E72A-4118-9D66-DA831A37D819}" dt="2020-01-20T03:02:35.858" v="316" actId="478"/>
          <ac:spMkLst>
            <pc:docMk/>
            <pc:sldMk cId="203106923" sldId="8384"/>
            <ac:spMk id="3" creationId="{2D558358-BAB9-4671-B50D-AC854F39F4AB}"/>
          </ac:spMkLst>
        </pc:spChg>
        <pc:spChg chg="add mod">
          <ac:chgData name="Takunori Minamisawa" userId="f8bbc741-f930-47be-b8b4-6685bc556827" providerId="ADAL" clId="{088594C4-E72A-4118-9D66-DA831A37D819}" dt="2020-01-20T03:40:49.437" v="1020" actId="20577"/>
          <ac:spMkLst>
            <pc:docMk/>
            <pc:sldMk cId="203106923" sldId="8384"/>
            <ac:spMk id="4" creationId="{45712D76-F451-4357-B184-1DA05DDBDDBF}"/>
          </ac:spMkLst>
        </pc:spChg>
        <pc:spChg chg="add mod">
          <ac:chgData name="Takunori Minamisawa" userId="f8bbc741-f930-47be-b8b4-6685bc556827" providerId="ADAL" clId="{088594C4-E72A-4118-9D66-DA831A37D819}" dt="2020-01-20T03:37:45.701" v="1005"/>
          <ac:spMkLst>
            <pc:docMk/>
            <pc:sldMk cId="203106923" sldId="8384"/>
            <ac:spMk id="6" creationId="{3154469E-4AE6-4082-BFEA-007D6569325A}"/>
          </ac:spMkLst>
        </pc:spChg>
        <pc:picChg chg="add mod">
          <ac:chgData name="Takunori Minamisawa" userId="f8bbc741-f930-47be-b8b4-6685bc556827" providerId="ADAL" clId="{088594C4-E72A-4118-9D66-DA831A37D819}" dt="2020-01-20T03:05:32.016" v="568" actId="14100"/>
          <ac:picMkLst>
            <pc:docMk/>
            <pc:sldMk cId="203106923" sldId="8384"/>
            <ac:picMk id="5" creationId="{21AB69F7-9D45-4B92-97E9-79F908E48AED}"/>
          </ac:picMkLst>
        </pc:picChg>
      </pc:sldChg>
      <pc:sldChg chg="addSp delSp modSp add mod ord">
        <pc:chgData name="Takunori Minamisawa" userId="f8bbc741-f930-47be-b8b4-6685bc556827" providerId="ADAL" clId="{088594C4-E72A-4118-9D66-DA831A37D819}" dt="2020-01-20T03:56:20.381" v="1533" actId="14100"/>
        <pc:sldMkLst>
          <pc:docMk/>
          <pc:sldMk cId="3192289610" sldId="8385"/>
        </pc:sldMkLst>
        <pc:spChg chg="del">
          <ac:chgData name="Takunori Minamisawa" userId="f8bbc741-f930-47be-b8b4-6685bc556827" providerId="ADAL" clId="{088594C4-E72A-4118-9D66-DA831A37D819}" dt="2020-01-20T03:05:58.146" v="602" actId="478"/>
          <ac:spMkLst>
            <pc:docMk/>
            <pc:sldMk cId="3192289610" sldId="8385"/>
            <ac:spMk id="2" creationId="{77910560-0479-43FE-8C9C-A747610A5B67}"/>
          </ac:spMkLst>
        </pc:spChg>
        <pc:spChg chg="del">
          <ac:chgData name="Takunori Minamisawa" userId="f8bbc741-f930-47be-b8b4-6685bc556827" providerId="ADAL" clId="{088594C4-E72A-4118-9D66-DA831A37D819}" dt="2020-01-20T03:05:58.146" v="602" actId="478"/>
          <ac:spMkLst>
            <pc:docMk/>
            <pc:sldMk cId="3192289610" sldId="8385"/>
            <ac:spMk id="3" creationId="{165CFC72-C8C1-46D1-8F8C-519EC25A943C}"/>
          </ac:spMkLst>
        </pc:spChg>
        <pc:spChg chg="add mod">
          <ac:chgData name="Takunori Minamisawa" userId="f8bbc741-f930-47be-b8b4-6685bc556827" providerId="ADAL" clId="{088594C4-E72A-4118-9D66-DA831A37D819}" dt="2020-01-20T03:55:52.101" v="1527"/>
          <ac:spMkLst>
            <pc:docMk/>
            <pc:sldMk cId="3192289610" sldId="8385"/>
            <ac:spMk id="5" creationId="{A84E7B50-B7B6-4594-BFC1-BF83DE9B094F}"/>
          </ac:spMkLst>
        </pc:spChg>
        <pc:spChg chg="add mod">
          <ac:chgData name="Takunori Minamisawa" userId="f8bbc741-f930-47be-b8b4-6685bc556827" providerId="ADAL" clId="{088594C4-E72A-4118-9D66-DA831A37D819}" dt="2020-01-20T03:56:05.794" v="1530" actId="14100"/>
          <ac:spMkLst>
            <pc:docMk/>
            <pc:sldMk cId="3192289610" sldId="8385"/>
            <ac:spMk id="6" creationId="{7E57704D-3C77-47F4-98A2-B973F7211424}"/>
          </ac:spMkLst>
        </pc:spChg>
        <pc:spChg chg="add mod">
          <ac:chgData name="Takunori Minamisawa" userId="f8bbc741-f930-47be-b8b4-6685bc556827" providerId="ADAL" clId="{088594C4-E72A-4118-9D66-DA831A37D819}" dt="2020-01-20T03:56:20.381" v="1533" actId="14100"/>
          <ac:spMkLst>
            <pc:docMk/>
            <pc:sldMk cId="3192289610" sldId="8385"/>
            <ac:spMk id="7" creationId="{F81C3FED-CD4C-482F-A768-112A18BB62F6}"/>
          </ac:spMkLst>
        </pc:spChg>
        <pc:picChg chg="add mod">
          <ac:chgData name="Takunori Minamisawa" userId="f8bbc741-f930-47be-b8b4-6685bc556827" providerId="ADAL" clId="{088594C4-E72A-4118-9D66-DA831A37D819}" dt="2020-01-20T03:54:59.787" v="1399" actId="1076"/>
          <ac:picMkLst>
            <pc:docMk/>
            <pc:sldMk cId="3192289610" sldId="8385"/>
            <ac:picMk id="4" creationId="{8DE7F5A4-53EA-4DB7-B965-156001286652}"/>
          </ac:picMkLst>
        </pc:picChg>
      </pc:sldChg>
      <pc:sldChg chg="modSp add mod">
        <pc:chgData name="Takunori Minamisawa" userId="f8bbc741-f930-47be-b8b4-6685bc556827" providerId="ADAL" clId="{088594C4-E72A-4118-9D66-DA831A37D819}" dt="2020-01-20T03:30:52.048" v="809" actId="20577"/>
        <pc:sldMkLst>
          <pc:docMk/>
          <pc:sldMk cId="1609246276" sldId="8386"/>
        </pc:sldMkLst>
        <pc:spChg chg="mod">
          <ac:chgData name="Takunori Minamisawa" userId="f8bbc741-f930-47be-b8b4-6685bc556827" providerId="ADAL" clId="{088594C4-E72A-4118-9D66-DA831A37D819}" dt="2020-01-20T03:30:52.048" v="809" actId="20577"/>
          <ac:spMkLst>
            <pc:docMk/>
            <pc:sldMk cId="1609246276" sldId="8386"/>
            <ac:spMk id="3" creationId="{CD92AEDA-FF2D-4F51-B70E-F159A95A6413}"/>
          </ac:spMkLst>
        </pc:spChg>
      </pc:sldChg>
      <pc:sldChg chg="addSp delSp modSp add mod">
        <pc:chgData name="Takunori Minamisawa" userId="f8bbc741-f930-47be-b8b4-6685bc556827" providerId="ADAL" clId="{088594C4-E72A-4118-9D66-DA831A37D819}" dt="2020-01-20T03:45:06.584" v="1261"/>
        <pc:sldMkLst>
          <pc:docMk/>
          <pc:sldMk cId="1646813783" sldId="8387"/>
        </pc:sldMkLst>
        <pc:spChg chg="mod">
          <ac:chgData name="Takunori Minamisawa" userId="f8bbc741-f930-47be-b8b4-6685bc556827" providerId="ADAL" clId="{088594C4-E72A-4118-9D66-DA831A37D819}" dt="2020-01-20T03:41:01.063" v="1036" actId="6549"/>
          <ac:spMkLst>
            <pc:docMk/>
            <pc:sldMk cId="1646813783" sldId="8387"/>
            <ac:spMk id="4" creationId="{45712D76-F451-4357-B184-1DA05DDBDDBF}"/>
          </ac:spMkLst>
        </pc:spChg>
        <pc:spChg chg="mod">
          <ac:chgData name="Takunori Minamisawa" userId="f8bbc741-f930-47be-b8b4-6685bc556827" providerId="ADAL" clId="{088594C4-E72A-4118-9D66-DA831A37D819}" dt="2020-01-20T03:45:06.584" v="1261"/>
          <ac:spMkLst>
            <pc:docMk/>
            <pc:sldMk cId="1646813783" sldId="8387"/>
            <ac:spMk id="6" creationId="{3154469E-4AE6-4082-BFEA-007D6569325A}"/>
          </ac:spMkLst>
        </pc:spChg>
        <pc:picChg chg="add mod ord">
          <ac:chgData name="Takunori Minamisawa" userId="f8bbc741-f930-47be-b8b4-6685bc556827" providerId="ADAL" clId="{088594C4-E72A-4118-9D66-DA831A37D819}" dt="2020-01-20T03:41:44.050" v="1043" actId="1076"/>
          <ac:picMkLst>
            <pc:docMk/>
            <pc:sldMk cId="1646813783" sldId="8387"/>
            <ac:picMk id="2" creationId="{5BA437A9-E36B-46CD-9B3E-A80949F91DBC}"/>
          </ac:picMkLst>
        </pc:picChg>
        <pc:picChg chg="del">
          <ac:chgData name="Takunori Minamisawa" userId="f8bbc741-f930-47be-b8b4-6685bc556827" providerId="ADAL" clId="{088594C4-E72A-4118-9D66-DA831A37D819}" dt="2020-01-20T03:41:24.778" v="1037" actId="478"/>
          <ac:picMkLst>
            <pc:docMk/>
            <pc:sldMk cId="1646813783" sldId="8387"/>
            <ac:picMk id="5" creationId="{21AB69F7-9D45-4B92-97E9-79F908E48AED}"/>
          </ac:picMkLst>
        </pc:picChg>
      </pc:sldChg>
      <pc:sldChg chg="add">
        <pc:chgData name="Takunori Minamisawa" userId="f8bbc741-f930-47be-b8b4-6685bc556827" providerId="ADAL" clId="{088594C4-E72A-4118-9D66-DA831A37D819}" dt="2020-01-20T03:46:28.665" v="1307"/>
        <pc:sldMkLst>
          <pc:docMk/>
          <pc:sldMk cId="1540734702" sldId="8388"/>
        </pc:sldMkLst>
      </pc:sldChg>
      <pc:sldChg chg="addSp delSp modSp add mod ord">
        <pc:chgData name="Takunori Minamisawa" userId="f8bbc741-f930-47be-b8b4-6685bc556827" providerId="ADAL" clId="{088594C4-E72A-4118-9D66-DA831A37D819}" dt="2020-01-20T03:58:00.737" v="1621" actId="14100"/>
        <pc:sldMkLst>
          <pc:docMk/>
          <pc:sldMk cId="2807117301" sldId="8389"/>
        </pc:sldMkLst>
        <pc:spChg chg="del">
          <ac:chgData name="Takunori Minamisawa" userId="f8bbc741-f930-47be-b8b4-6685bc556827" providerId="ADAL" clId="{088594C4-E72A-4118-9D66-DA831A37D819}" dt="2020-01-20T03:55:05.842" v="1401" actId="478"/>
          <ac:spMkLst>
            <pc:docMk/>
            <pc:sldMk cId="2807117301" sldId="8389"/>
            <ac:spMk id="2" creationId="{2B88275A-A053-4C62-9B8F-AF1C4823136A}"/>
          </ac:spMkLst>
        </pc:spChg>
        <pc:spChg chg="del">
          <ac:chgData name="Takunori Minamisawa" userId="f8bbc741-f930-47be-b8b4-6685bc556827" providerId="ADAL" clId="{088594C4-E72A-4118-9D66-DA831A37D819}" dt="2020-01-20T03:55:05.842" v="1401" actId="478"/>
          <ac:spMkLst>
            <pc:docMk/>
            <pc:sldMk cId="2807117301" sldId="8389"/>
            <ac:spMk id="3" creationId="{21A6A4BD-22B5-4D3E-B6BD-2B87C8599E61}"/>
          </ac:spMkLst>
        </pc:spChg>
        <pc:spChg chg="add mod">
          <ac:chgData name="Takunori Minamisawa" userId="f8bbc741-f930-47be-b8b4-6685bc556827" providerId="ADAL" clId="{088594C4-E72A-4118-9D66-DA831A37D819}" dt="2020-01-20T03:57:44.471" v="1618" actId="20577"/>
          <ac:spMkLst>
            <pc:docMk/>
            <pc:sldMk cId="2807117301" sldId="8389"/>
            <ac:spMk id="5" creationId="{0A6A569F-115D-4991-A177-7391E5143F89}"/>
          </ac:spMkLst>
        </pc:spChg>
        <pc:spChg chg="add mod">
          <ac:chgData name="Takunori Minamisawa" userId="f8bbc741-f930-47be-b8b4-6685bc556827" providerId="ADAL" clId="{088594C4-E72A-4118-9D66-DA831A37D819}" dt="2020-01-20T03:58:00.737" v="1621" actId="14100"/>
          <ac:spMkLst>
            <pc:docMk/>
            <pc:sldMk cId="2807117301" sldId="8389"/>
            <ac:spMk id="6" creationId="{24F75A34-1B0F-4984-BD0D-39119A938872}"/>
          </ac:spMkLst>
        </pc:spChg>
        <pc:picChg chg="add mod">
          <ac:chgData name="Takunori Minamisawa" userId="f8bbc741-f930-47be-b8b4-6685bc556827" providerId="ADAL" clId="{088594C4-E72A-4118-9D66-DA831A37D819}" dt="2020-01-20T03:57:12.994" v="1537" actId="1076"/>
          <ac:picMkLst>
            <pc:docMk/>
            <pc:sldMk cId="2807117301" sldId="8389"/>
            <ac:picMk id="4" creationId="{C1719777-7699-4668-B09D-1494197BD51F}"/>
          </ac:picMkLst>
        </pc:picChg>
      </pc:sldChg>
      <pc:sldChg chg="addSp delSp modSp add mod">
        <pc:chgData name="Takunori Minamisawa" userId="f8bbc741-f930-47be-b8b4-6685bc556827" providerId="ADAL" clId="{088594C4-E72A-4118-9D66-DA831A37D819}" dt="2020-01-20T04:09:58.495" v="1835" actId="14100"/>
        <pc:sldMkLst>
          <pc:docMk/>
          <pc:sldMk cId="1684517587" sldId="8390"/>
        </pc:sldMkLst>
        <pc:spChg chg="del">
          <ac:chgData name="Takunori Minamisawa" userId="f8bbc741-f930-47be-b8b4-6685bc556827" providerId="ADAL" clId="{088594C4-E72A-4118-9D66-DA831A37D819}" dt="2020-01-20T03:58:05.265" v="1623" actId="478"/>
          <ac:spMkLst>
            <pc:docMk/>
            <pc:sldMk cId="1684517587" sldId="8390"/>
            <ac:spMk id="2" creationId="{3470FAD7-266A-4BD3-B85E-F63F3586CCD7}"/>
          </ac:spMkLst>
        </pc:spChg>
        <pc:spChg chg="del">
          <ac:chgData name="Takunori Minamisawa" userId="f8bbc741-f930-47be-b8b4-6685bc556827" providerId="ADAL" clId="{088594C4-E72A-4118-9D66-DA831A37D819}" dt="2020-01-20T03:58:05.265" v="1623" actId="478"/>
          <ac:spMkLst>
            <pc:docMk/>
            <pc:sldMk cId="1684517587" sldId="8390"/>
            <ac:spMk id="3" creationId="{421CE20A-595B-444E-80A2-F01B8D9D36A7}"/>
          </ac:spMkLst>
        </pc:spChg>
        <pc:spChg chg="add mod">
          <ac:chgData name="Takunori Minamisawa" userId="f8bbc741-f930-47be-b8b4-6685bc556827" providerId="ADAL" clId="{088594C4-E72A-4118-9D66-DA831A37D819}" dt="2020-01-20T04:02:39.023" v="1818"/>
          <ac:spMkLst>
            <pc:docMk/>
            <pc:sldMk cId="1684517587" sldId="8390"/>
            <ac:spMk id="5" creationId="{303995E7-A995-4A74-A88B-7CE47D61179A}"/>
          </ac:spMkLst>
        </pc:spChg>
        <pc:spChg chg="add mod">
          <ac:chgData name="Takunori Minamisawa" userId="f8bbc741-f930-47be-b8b4-6685bc556827" providerId="ADAL" clId="{088594C4-E72A-4118-9D66-DA831A37D819}" dt="2020-01-20T04:02:55.868" v="1821" actId="14100"/>
          <ac:spMkLst>
            <pc:docMk/>
            <pc:sldMk cId="1684517587" sldId="8390"/>
            <ac:spMk id="6" creationId="{40F6D94E-3D34-4711-AFBE-9BA008B248DA}"/>
          </ac:spMkLst>
        </pc:spChg>
        <pc:spChg chg="add mod">
          <ac:chgData name="Takunori Minamisawa" userId="f8bbc741-f930-47be-b8b4-6685bc556827" providerId="ADAL" clId="{088594C4-E72A-4118-9D66-DA831A37D819}" dt="2020-01-20T04:03:08.021" v="1825" actId="1076"/>
          <ac:spMkLst>
            <pc:docMk/>
            <pc:sldMk cId="1684517587" sldId="8390"/>
            <ac:spMk id="7" creationId="{DB9669B4-3DD6-4078-A64A-4ABEB886720D}"/>
          </ac:spMkLst>
        </pc:spChg>
        <pc:spChg chg="add mod">
          <ac:chgData name="Takunori Minamisawa" userId="f8bbc741-f930-47be-b8b4-6685bc556827" providerId="ADAL" clId="{088594C4-E72A-4118-9D66-DA831A37D819}" dt="2020-01-20T04:03:19.321" v="1828" actId="14100"/>
          <ac:spMkLst>
            <pc:docMk/>
            <pc:sldMk cId="1684517587" sldId="8390"/>
            <ac:spMk id="8" creationId="{69AA840A-A784-4934-A017-9E4FB5488EC8}"/>
          </ac:spMkLst>
        </pc:spChg>
        <pc:spChg chg="add mod">
          <ac:chgData name="Takunori Minamisawa" userId="f8bbc741-f930-47be-b8b4-6685bc556827" providerId="ADAL" clId="{088594C4-E72A-4118-9D66-DA831A37D819}" dt="2020-01-20T04:09:58.495" v="1835" actId="14100"/>
          <ac:spMkLst>
            <pc:docMk/>
            <pc:sldMk cId="1684517587" sldId="8390"/>
            <ac:spMk id="9" creationId="{72361315-3756-4548-A554-86894E1ADD29}"/>
          </ac:spMkLst>
        </pc:spChg>
        <pc:picChg chg="add mod">
          <ac:chgData name="Takunori Minamisawa" userId="f8bbc741-f930-47be-b8b4-6685bc556827" providerId="ADAL" clId="{088594C4-E72A-4118-9D66-DA831A37D819}" dt="2020-01-20T04:04:13.653" v="1832" actId="1076"/>
          <ac:picMkLst>
            <pc:docMk/>
            <pc:sldMk cId="1684517587" sldId="8390"/>
            <ac:picMk id="4" creationId="{85EB3D9B-19D1-497B-9A3C-84B6741965FA}"/>
          </ac:picMkLst>
        </pc:picChg>
      </pc:sldChg>
      <pc:sldChg chg="addSp delSp modSp add mod ord">
        <pc:chgData name="Takunori Minamisawa" userId="f8bbc741-f930-47be-b8b4-6685bc556827" providerId="ADAL" clId="{088594C4-E72A-4118-9D66-DA831A37D819}" dt="2020-01-20T04:29:12.276" v="2295" actId="1076"/>
        <pc:sldMkLst>
          <pc:docMk/>
          <pc:sldMk cId="1290093012" sldId="8391"/>
        </pc:sldMkLst>
        <pc:spChg chg="add mod">
          <ac:chgData name="Takunori Minamisawa" userId="f8bbc741-f930-47be-b8b4-6685bc556827" providerId="ADAL" clId="{088594C4-E72A-4118-9D66-DA831A37D819}" dt="2020-01-20T04:27:32.393" v="2150"/>
          <ac:spMkLst>
            <pc:docMk/>
            <pc:sldMk cId="1290093012" sldId="8391"/>
            <ac:spMk id="3" creationId="{A4E766FE-B9FA-498B-B867-2B95ADD68A8A}"/>
          </ac:spMkLst>
        </pc:spChg>
        <pc:spChg chg="add mod">
          <ac:chgData name="Takunori Minamisawa" userId="f8bbc741-f930-47be-b8b4-6685bc556827" providerId="ADAL" clId="{088594C4-E72A-4118-9D66-DA831A37D819}" dt="2020-01-20T04:28:17.246" v="2168" actId="14100"/>
          <ac:spMkLst>
            <pc:docMk/>
            <pc:sldMk cId="1290093012" sldId="8391"/>
            <ac:spMk id="4" creationId="{32418977-310A-4A9C-8102-338021FD59AE}"/>
          </ac:spMkLst>
        </pc:spChg>
        <pc:spChg chg="add del mod">
          <ac:chgData name="Takunori Minamisawa" userId="f8bbc741-f930-47be-b8b4-6685bc556827" providerId="ADAL" clId="{088594C4-E72A-4118-9D66-DA831A37D819}" dt="2020-01-20T04:28:14.656" v="2167"/>
          <ac:spMkLst>
            <pc:docMk/>
            <pc:sldMk cId="1290093012" sldId="8391"/>
            <ac:spMk id="5" creationId="{C5C4CFF2-D5B3-4798-B0A8-53EA7C92884F}"/>
          </ac:spMkLst>
        </pc:spChg>
        <pc:spChg chg="add mod">
          <ac:chgData name="Takunori Minamisawa" userId="f8bbc741-f930-47be-b8b4-6685bc556827" providerId="ADAL" clId="{088594C4-E72A-4118-9D66-DA831A37D819}" dt="2020-01-20T04:29:12.276" v="2295" actId="1076"/>
          <ac:spMkLst>
            <pc:docMk/>
            <pc:sldMk cId="1290093012" sldId="8391"/>
            <ac:spMk id="6" creationId="{D015A921-FBF6-44F9-BC64-FDA0FA332F06}"/>
          </ac:spMkLst>
        </pc:spChg>
        <pc:picChg chg="add mod">
          <ac:chgData name="Takunori Minamisawa" userId="f8bbc741-f930-47be-b8b4-6685bc556827" providerId="ADAL" clId="{088594C4-E72A-4118-9D66-DA831A37D819}" dt="2020-01-20T04:26:45.168" v="2097" actId="1076"/>
          <ac:picMkLst>
            <pc:docMk/>
            <pc:sldMk cId="1290093012" sldId="8391"/>
            <ac:picMk id="2" creationId="{2A1EEFC6-DE8E-4F86-9C0C-AC1DAED29278}"/>
          </ac:picMkLst>
        </pc:picChg>
      </pc:sldChg>
      <pc:sldChg chg="addSp modSp add mod">
        <pc:chgData name="Takunori Minamisawa" userId="f8bbc741-f930-47be-b8b4-6685bc556827" providerId="ADAL" clId="{088594C4-E72A-4118-9D66-DA831A37D819}" dt="2020-01-20T04:14:56.437" v="1954" actId="14100"/>
        <pc:sldMkLst>
          <pc:docMk/>
          <pc:sldMk cId="3504729192" sldId="8392"/>
        </pc:sldMkLst>
        <pc:spChg chg="mod">
          <ac:chgData name="Takunori Minamisawa" userId="f8bbc741-f930-47be-b8b4-6685bc556827" providerId="ADAL" clId="{088594C4-E72A-4118-9D66-DA831A37D819}" dt="2020-01-20T04:14:15.553" v="1940"/>
          <ac:spMkLst>
            <pc:docMk/>
            <pc:sldMk cId="3504729192" sldId="8392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088594C4-E72A-4118-9D66-DA831A37D819}" dt="2020-01-20T04:14:56.437" v="1954" actId="14100"/>
          <ac:spMkLst>
            <pc:docMk/>
            <pc:sldMk cId="3504729192" sldId="8392"/>
            <ac:spMk id="5" creationId="{82232D52-885F-4AD7-8875-CED85510F64B}"/>
          </ac:spMkLst>
        </pc:spChg>
        <pc:spChg chg="add mod">
          <ac:chgData name="Takunori Minamisawa" userId="f8bbc741-f930-47be-b8b4-6685bc556827" providerId="ADAL" clId="{088594C4-E72A-4118-9D66-DA831A37D819}" dt="2020-01-20T04:14:49.947" v="1952" actId="1037"/>
          <ac:spMkLst>
            <pc:docMk/>
            <pc:sldMk cId="3504729192" sldId="8392"/>
            <ac:spMk id="6" creationId="{63B88AE3-01B9-4E1E-AFFF-14434CF394BA}"/>
          </ac:spMkLst>
        </pc:spChg>
        <pc:spChg chg="add mod">
          <ac:chgData name="Takunori Minamisawa" userId="f8bbc741-f930-47be-b8b4-6685bc556827" providerId="ADAL" clId="{088594C4-E72A-4118-9D66-DA831A37D819}" dt="2020-01-20T04:14:38.415" v="1942" actId="1076"/>
          <ac:spMkLst>
            <pc:docMk/>
            <pc:sldMk cId="3504729192" sldId="8392"/>
            <ac:spMk id="8" creationId="{621E29A1-DE68-4C3C-BCDC-592BDBB8E5DB}"/>
          </ac:spMkLst>
        </pc:spChg>
        <pc:cxnChg chg="add mod">
          <ac:chgData name="Takunori Minamisawa" userId="f8bbc741-f930-47be-b8b4-6685bc556827" providerId="ADAL" clId="{088594C4-E72A-4118-9D66-DA831A37D819}" dt="2020-01-20T04:14:38.415" v="1942" actId="1076"/>
          <ac:cxnSpMkLst>
            <pc:docMk/>
            <pc:sldMk cId="3504729192" sldId="8392"/>
            <ac:cxnSpMk id="7" creationId="{37AB7BF5-CB86-4AD9-B828-85707B81C5AD}"/>
          </ac:cxnSpMkLst>
        </pc:cxnChg>
      </pc:sldChg>
      <pc:sldChg chg="addSp modSp add mod">
        <pc:chgData name="Takunori Minamisawa" userId="f8bbc741-f930-47be-b8b4-6685bc556827" providerId="ADAL" clId="{088594C4-E72A-4118-9D66-DA831A37D819}" dt="2020-01-20T04:29:58.093" v="2439" actId="14100"/>
        <pc:sldMkLst>
          <pc:docMk/>
          <pc:sldMk cId="1987373360" sldId="8393"/>
        </pc:sldMkLst>
        <pc:spChg chg="add mod">
          <ac:chgData name="Takunori Minamisawa" userId="f8bbc741-f930-47be-b8b4-6685bc556827" providerId="ADAL" clId="{088594C4-E72A-4118-9D66-DA831A37D819}" dt="2020-01-20T04:29:37.185" v="2434"/>
          <ac:spMkLst>
            <pc:docMk/>
            <pc:sldMk cId="1987373360" sldId="8393"/>
            <ac:spMk id="3" creationId="{87D166B6-F80E-425E-B848-C6E232D59481}"/>
          </ac:spMkLst>
        </pc:spChg>
        <pc:spChg chg="add mod">
          <ac:chgData name="Takunori Minamisawa" userId="f8bbc741-f930-47be-b8b4-6685bc556827" providerId="ADAL" clId="{088594C4-E72A-4118-9D66-DA831A37D819}" dt="2020-01-20T04:29:58.093" v="2439" actId="14100"/>
          <ac:spMkLst>
            <pc:docMk/>
            <pc:sldMk cId="1987373360" sldId="8393"/>
            <ac:spMk id="4" creationId="{9ECEE01D-7ED4-4FA3-BA73-384F005E9A3D}"/>
          </ac:spMkLst>
        </pc:spChg>
        <pc:picChg chg="add mod">
          <ac:chgData name="Takunori Minamisawa" userId="f8bbc741-f930-47be-b8b4-6685bc556827" providerId="ADAL" clId="{088594C4-E72A-4118-9D66-DA831A37D819}" dt="2020-01-20T04:26:54.241" v="2099" actId="1076"/>
          <ac:picMkLst>
            <pc:docMk/>
            <pc:sldMk cId="1987373360" sldId="8393"/>
            <ac:picMk id="2" creationId="{85312AF1-86BB-4B41-8052-61AA399AD2F3}"/>
          </ac:picMkLst>
        </pc:picChg>
      </pc:sldChg>
      <pc:sldChg chg="addSp delSp modSp add del mod ord">
        <pc:chgData name="Takunori Minamisawa" userId="f8bbc741-f930-47be-b8b4-6685bc556827" providerId="ADAL" clId="{088594C4-E72A-4118-9D66-DA831A37D819}" dt="2020-01-20T04:52:00.891" v="2935" actId="47"/>
        <pc:sldMkLst>
          <pc:docMk/>
          <pc:sldMk cId="2647338560" sldId="8394"/>
        </pc:sldMkLst>
        <pc:spChg chg="del">
          <ac:chgData name="Takunori Minamisawa" userId="f8bbc741-f930-47be-b8b4-6685bc556827" providerId="ADAL" clId="{088594C4-E72A-4118-9D66-DA831A37D819}" dt="2020-01-20T04:36:58.569" v="2471" actId="478"/>
          <ac:spMkLst>
            <pc:docMk/>
            <pc:sldMk cId="2647338560" sldId="8394"/>
            <ac:spMk id="2" creationId="{5CA5E04D-A5BF-49C1-A22A-96DCA22D36F1}"/>
          </ac:spMkLst>
        </pc:spChg>
        <pc:spChg chg="del">
          <ac:chgData name="Takunori Minamisawa" userId="f8bbc741-f930-47be-b8b4-6685bc556827" providerId="ADAL" clId="{088594C4-E72A-4118-9D66-DA831A37D819}" dt="2020-01-20T04:36:58.569" v="2471" actId="478"/>
          <ac:spMkLst>
            <pc:docMk/>
            <pc:sldMk cId="2647338560" sldId="8394"/>
            <ac:spMk id="3" creationId="{2D5F1D4C-B6D0-4FF7-A522-F8DC43CD3883}"/>
          </ac:spMkLst>
        </pc:spChg>
        <pc:picChg chg="add mod">
          <ac:chgData name="Takunori Minamisawa" userId="f8bbc741-f930-47be-b8b4-6685bc556827" providerId="ADAL" clId="{088594C4-E72A-4118-9D66-DA831A37D819}" dt="2020-01-20T04:39:43.789" v="2642" actId="14100"/>
          <ac:picMkLst>
            <pc:docMk/>
            <pc:sldMk cId="2647338560" sldId="8394"/>
            <ac:picMk id="4" creationId="{FB3BE3C5-2FB4-4141-A4D6-AB197F387F0C}"/>
          </ac:picMkLst>
        </pc:picChg>
      </pc:sldChg>
      <pc:sldChg chg="addSp delSp modSp add mod">
        <pc:chgData name="Takunori Minamisawa" userId="f8bbc741-f930-47be-b8b4-6685bc556827" providerId="ADAL" clId="{088594C4-E72A-4118-9D66-DA831A37D819}" dt="2020-01-20T04:54:06.627" v="3129" actId="1076"/>
        <pc:sldMkLst>
          <pc:docMk/>
          <pc:sldMk cId="3618835136" sldId="8395"/>
        </pc:sldMkLst>
        <pc:spChg chg="del">
          <ac:chgData name="Takunori Minamisawa" userId="f8bbc741-f930-47be-b8b4-6685bc556827" providerId="ADAL" clId="{088594C4-E72A-4118-9D66-DA831A37D819}" dt="2020-01-20T04:37:03.700" v="2475" actId="478"/>
          <ac:spMkLst>
            <pc:docMk/>
            <pc:sldMk cId="3618835136" sldId="8395"/>
            <ac:spMk id="2" creationId="{3F87DC58-5FC2-4AA0-BC70-248E95E65F9C}"/>
          </ac:spMkLst>
        </pc:spChg>
        <pc:spChg chg="del">
          <ac:chgData name="Takunori Minamisawa" userId="f8bbc741-f930-47be-b8b4-6685bc556827" providerId="ADAL" clId="{088594C4-E72A-4118-9D66-DA831A37D819}" dt="2020-01-20T04:37:03.700" v="2475" actId="478"/>
          <ac:spMkLst>
            <pc:docMk/>
            <pc:sldMk cId="3618835136" sldId="8395"/>
            <ac:spMk id="3" creationId="{56C05727-7483-4B23-9904-6AA8018EA4F1}"/>
          </ac:spMkLst>
        </pc:spChg>
        <pc:spChg chg="add mod">
          <ac:chgData name="Takunori Minamisawa" userId="f8bbc741-f930-47be-b8b4-6685bc556827" providerId="ADAL" clId="{088594C4-E72A-4118-9D66-DA831A37D819}" dt="2020-01-20T04:45:16.275" v="2914"/>
          <ac:spMkLst>
            <pc:docMk/>
            <pc:sldMk cId="3618835136" sldId="8395"/>
            <ac:spMk id="5" creationId="{53864986-2926-4647-B868-DA748ED5BF40}"/>
          </ac:spMkLst>
        </pc:spChg>
        <pc:spChg chg="add del mod">
          <ac:chgData name="Takunori Minamisawa" userId="f8bbc741-f930-47be-b8b4-6685bc556827" providerId="ADAL" clId="{088594C4-E72A-4118-9D66-DA831A37D819}" dt="2020-01-20T04:44:07.387" v="2764" actId="478"/>
          <ac:spMkLst>
            <pc:docMk/>
            <pc:sldMk cId="3618835136" sldId="8395"/>
            <ac:spMk id="6" creationId="{F6A78163-92BE-4833-A40F-5D4AC0BDA6A5}"/>
          </ac:spMkLst>
        </pc:spChg>
        <pc:spChg chg="add mod">
          <ac:chgData name="Takunori Minamisawa" userId="f8bbc741-f930-47be-b8b4-6685bc556827" providerId="ADAL" clId="{088594C4-E72A-4118-9D66-DA831A37D819}" dt="2020-01-20T04:47:25.426" v="2924" actId="1076"/>
          <ac:spMkLst>
            <pc:docMk/>
            <pc:sldMk cId="3618835136" sldId="8395"/>
            <ac:spMk id="8" creationId="{5A7A5013-A8EC-405B-A479-6427119DDA30}"/>
          </ac:spMkLst>
        </pc:spChg>
        <pc:spChg chg="add mod">
          <ac:chgData name="Takunori Minamisawa" userId="f8bbc741-f930-47be-b8b4-6685bc556827" providerId="ADAL" clId="{088594C4-E72A-4118-9D66-DA831A37D819}" dt="2020-01-20T04:54:06.627" v="3129" actId="1076"/>
          <ac:spMkLst>
            <pc:docMk/>
            <pc:sldMk cId="3618835136" sldId="8395"/>
            <ac:spMk id="10" creationId="{E0627958-2155-42C4-88FF-8CA235575EFC}"/>
          </ac:spMkLst>
        </pc:spChg>
        <pc:picChg chg="add del mod">
          <ac:chgData name="Takunori Minamisawa" userId="f8bbc741-f930-47be-b8b4-6685bc556827" providerId="ADAL" clId="{088594C4-E72A-4118-9D66-DA831A37D819}" dt="2020-01-20T04:44:05.870" v="2763" actId="478"/>
          <ac:picMkLst>
            <pc:docMk/>
            <pc:sldMk cId="3618835136" sldId="8395"/>
            <ac:picMk id="4" creationId="{B4B22683-43EF-4B88-8CB5-B048707A21D3}"/>
          </ac:picMkLst>
        </pc:picChg>
        <pc:picChg chg="add del mod">
          <ac:chgData name="Takunori Minamisawa" userId="f8bbc741-f930-47be-b8b4-6685bc556827" providerId="ADAL" clId="{088594C4-E72A-4118-9D66-DA831A37D819}" dt="2020-01-20T04:47:05.034" v="2919" actId="478"/>
          <ac:picMkLst>
            <pc:docMk/>
            <pc:sldMk cId="3618835136" sldId="8395"/>
            <ac:picMk id="7" creationId="{6419B69F-8FEE-439B-B3C7-6BA5FE915E6F}"/>
          </ac:picMkLst>
        </pc:picChg>
        <pc:picChg chg="add mod ord">
          <ac:chgData name="Takunori Minamisawa" userId="f8bbc741-f930-47be-b8b4-6685bc556827" providerId="ADAL" clId="{088594C4-E72A-4118-9D66-DA831A37D819}" dt="2020-01-20T04:47:20.842" v="2923" actId="1076"/>
          <ac:picMkLst>
            <pc:docMk/>
            <pc:sldMk cId="3618835136" sldId="8395"/>
            <ac:picMk id="9" creationId="{0B995FA9-4757-4AE8-BA41-C185EDF1702A}"/>
          </ac:picMkLst>
        </pc:picChg>
      </pc:sldChg>
      <pc:sldChg chg="addSp delSp modSp add del mod">
        <pc:chgData name="Takunori Minamisawa" userId="f8bbc741-f930-47be-b8b4-6685bc556827" providerId="ADAL" clId="{088594C4-E72A-4118-9D66-DA831A37D819}" dt="2020-01-20T04:51:58.077" v="2934" actId="47"/>
        <pc:sldMkLst>
          <pc:docMk/>
          <pc:sldMk cId="2284459350" sldId="8396"/>
        </pc:sldMkLst>
        <pc:spChg chg="del">
          <ac:chgData name="Takunori Minamisawa" userId="f8bbc741-f930-47be-b8b4-6685bc556827" providerId="ADAL" clId="{088594C4-E72A-4118-9D66-DA831A37D819}" dt="2020-01-20T04:38:52.645" v="2581" actId="478"/>
          <ac:spMkLst>
            <pc:docMk/>
            <pc:sldMk cId="2284459350" sldId="8396"/>
            <ac:spMk id="2" creationId="{C4A8051E-436B-47C6-86AD-E5705D9C1E4B}"/>
          </ac:spMkLst>
        </pc:spChg>
        <pc:spChg chg="del">
          <ac:chgData name="Takunori Minamisawa" userId="f8bbc741-f930-47be-b8b4-6685bc556827" providerId="ADAL" clId="{088594C4-E72A-4118-9D66-DA831A37D819}" dt="2020-01-20T04:38:52.645" v="2581" actId="478"/>
          <ac:spMkLst>
            <pc:docMk/>
            <pc:sldMk cId="2284459350" sldId="8396"/>
            <ac:spMk id="3" creationId="{8CD4D527-2E8D-4E7D-8D76-0A3B9660B95E}"/>
          </ac:spMkLst>
        </pc:spChg>
        <pc:spChg chg="add del">
          <ac:chgData name="Takunori Minamisawa" userId="f8bbc741-f930-47be-b8b4-6685bc556827" providerId="ADAL" clId="{088594C4-E72A-4118-9D66-DA831A37D819}" dt="2020-01-20T04:39:17.830" v="2588" actId="478"/>
          <ac:spMkLst>
            <pc:docMk/>
            <pc:sldMk cId="2284459350" sldId="8396"/>
            <ac:spMk id="5" creationId="{A70B587F-7278-4EF4-9721-D8EABF2F5BEF}"/>
          </ac:spMkLst>
        </pc:spChg>
        <pc:spChg chg="add mod">
          <ac:chgData name="Takunori Minamisawa" userId="f8bbc741-f930-47be-b8b4-6685bc556827" providerId="ADAL" clId="{088594C4-E72A-4118-9D66-DA831A37D819}" dt="2020-01-20T04:39:28.920" v="2640"/>
          <ac:spMkLst>
            <pc:docMk/>
            <pc:sldMk cId="2284459350" sldId="8396"/>
            <ac:spMk id="6" creationId="{4168A627-00EC-4066-BDCE-58D200516EFD}"/>
          </ac:spMkLst>
        </pc:spChg>
        <pc:picChg chg="add mod">
          <ac:chgData name="Takunori Minamisawa" userId="f8bbc741-f930-47be-b8b4-6685bc556827" providerId="ADAL" clId="{088594C4-E72A-4118-9D66-DA831A37D819}" dt="2020-01-20T04:38:58.695" v="2584" actId="1076"/>
          <ac:picMkLst>
            <pc:docMk/>
            <pc:sldMk cId="2284459350" sldId="8396"/>
            <ac:picMk id="4" creationId="{88F8431D-62B2-4804-B497-D208B2781183}"/>
          </ac:picMkLst>
        </pc:picChg>
      </pc:sldChg>
      <pc:sldChg chg="addSp delSp modSp add mod">
        <pc:chgData name="Takunori Minamisawa" userId="f8bbc741-f930-47be-b8b4-6685bc556827" providerId="ADAL" clId="{088594C4-E72A-4118-9D66-DA831A37D819}" dt="2020-01-20T04:48:14.026" v="2933" actId="14100"/>
        <pc:sldMkLst>
          <pc:docMk/>
          <pc:sldMk cId="228063810" sldId="8397"/>
        </pc:sldMkLst>
        <pc:spChg chg="del">
          <ac:chgData name="Takunori Minamisawa" userId="f8bbc741-f930-47be-b8b4-6685bc556827" providerId="ADAL" clId="{088594C4-E72A-4118-9D66-DA831A37D819}" dt="2020-01-20T04:40:48.382" v="2644" actId="478"/>
          <ac:spMkLst>
            <pc:docMk/>
            <pc:sldMk cId="228063810" sldId="8397"/>
            <ac:spMk id="2" creationId="{96B13613-935B-4EF0-856D-47BA7413890E}"/>
          </ac:spMkLst>
        </pc:spChg>
        <pc:spChg chg="del">
          <ac:chgData name="Takunori Minamisawa" userId="f8bbc741-f930-47be-b8b4-6685bc556827" providerId="ADAL" clId="{088594C4-E72A-4118-9D66-DA831A37D819}" dt="2020-01-20T04:40:48.382" v="2644" actId="478"/>
          <ac:spMkLst>
            <pc:docMk/>
            <pc:sldMk cId="228063810" sldId="8397"/>
            <ac:spMk id="3" creationId="{727E5CAF-40CB-467A-95A7-E23124E44591}"/>
          </ac:spMkLst>
        </pc:spChg>
        <pc:spChg chg="add mod">
          <ac:chgData name="Takunori Minamisawa" userId="f8bbc741-f930-47be-b8b4-6685bc556827" providerId="ADAL" clId="{088594C4-E72A-4118-9D66-DA831A37D819}" dt="2020-01-20T04:42:07.677" v="2756"/>
          <ac:spMkLst>
            <pc:docMk/>
            <pc:sldMk cId="228063810" sldId="8397"/>
            <ac:spMk id="5" creationId="{84893A38-F4AF-4333-9A61-40FBB7148026}"/>
          </ac:spMkLst>
        </pc:spChg>
        <pc:spChg chg="add mod">
          <ac:chgData name="Takunori Minamisawa" userId="f8bbc741-f930-47be-b8b4-6685bc556827" providerId="ADAL" clId="{088594C4-E72A-4118-9D66-DA831A37D819}" dt="2020-01-20T04:48:07.278" v="2930" actId="1076"/>
          <ac:spMkLst>
            <pc:docMk/>
            <pc:sldMk cId="228063810" sldId="8397"/>
            <ac:spMk id="6" creationId="{DF803437-814A-41B5-B2B3-6414FD50ADAE}"/>
          </ac:spMkLst>
        </pc:spChg>
        <pc:spChg chg="add mod">
          <ac:chgData name="Takunori Minamisawa" userId="f8bbc741-f930-47be-b8b4-6685bc556827" providerId="ADAL" clId="{088594C4-E72A-4118-9D66-DA831A37D819}" dt="2020-01-20T04:48:14.026" v="2933" actId="14100"/>
          <ac:spMkLst>
            <pc:docMk/>
            <pc:sldMk cId="228063810" sldId="8397"/>
            <ac:spMk id="7" creationId="{1FD6A91B-3140-45BC-B7CE-BF43B762178F}"/>
          </ac:spMkLst>
        </pc:spChg>
        <pc:picChg chg="add del mod">
          <ac:chgData name="Takunori Minamisawa" userId="f8bbc741-f930-47be-b8b4-6685bc556827" providerId="ADAL" clId="{088594C4-E72A-4118-9D66-DA831A37D819}" dt="2020-01-20T04:47:52.287" v="2925" actId="478"/>
          <ac:picMkLst>
            <pc:docMk/>
            <pc:sldMk cId="228063810" sldId="8397"/>
            <ac:picMk id="4" creationId="{AABB9EC1-DB64-42E1-86F7-21FAF7E5E900}"/>
          </ac:picMkLst>
        </pc:picChg>
        <pc:picChg chg="add mod ord">
          <ac:chgData name="Takunori Minamisawa" userId="f8bbc741-f930-47be-b8b4-6685bc556827" providerId="ADAL" clId="{088594C4-E72A-4118-9D66-DA831A37D819}" dt="2020-01-20T04:48:00.846" v="2929" actId="1076"/>
          <ac:picMkLst>
            <pc:docMk/>
            <pc:sldMk cId="228063810" sldId="8397"/>
            <ac:picMk id="8" creationId="{D0126906-CAD7-4819-90E8-3D2653BDA483}"/>
          </ac:picMkLst>
        </pc:picChg>
      </pc:sldChg>
      <pc:sldChg chg="add del">
        <pc:chgData name="Takunori Minamisawa" userId="f8bbc741-f930-47be-b8b4-6685bc556827" providerId="ADAL" clId="{088594C4-E72A-4118-9D66-DA831A37D819}" dt="2020-01-20T05:10:36.187" v="3489" actId="47"/>
        <pc:sldMkLst>
          <pc:docMk/>
          <pc:sldMk cId="2470123496" sldId="8398"/>
        </pc:sldMkLst>
      </pc:sldChg>
      <pc:sldChg chg="modSp add mod setBg">
        <pc:chgData name="Takunori Minamisawa" userId="f8bbc741-f930-47be-b8b4-6685bc556827" providerId="ADAL" clId="{088594C4-E72A-4118-9D66-DA831A37D819}" dt="2020-01-20T05:06:34.262" v="3440"/>
        <pc:sldMkLst>
          <pc:docMk/>
          <pc:sldMk cId="936874380" sldId="8399"/>
        </pc:sldMkLst>
        <pc:spChg chg="mod">
          <ac:chgData name="Takunori Minamisawa" userId="f8bbc741-f930-47be-b8b4-6685bc556827" providerId="ADAL" clId="{088594C4-E72A-4118-9D66-DA831A37D819}" dt="2020-01-20T05:06:34.262" v="3440"/>
          <ac:spMkLst>
            <pc:docMk/>
            <pc:sldMk cId="936874380" sldId="8399"/>
            <ac:spMk id="4" creationId="{402C1800-C6F5-4A4B-A748-23928DCAFC0E}"/>
          </ac:spMkLst>
        </pc:spChg>
        <pc:spChg chg="mod">
          <ac:chgData name="Takunori Minamisawa" userId="f8bbc741-f930-47be-b8b4-6685bc556827" providerId="ADAL" clId="{088594C4-E72A-4118-9D66-DA831A37D819}" dt="2020-01-20T05:06:26.133" v="3411" actId="20577"/>
          <ac:spMkLst>
            <pc:docMk/>
            <pc:sldMk cId="936874380" sldId="8399"/>
            <ac:spMk id="5" creationId="{A3EE8092-F842-4642-AC23-7B132615AAE3}"/>
          </ac:spMkLst>
        </pc:spChg>
      </pc:sldChg>
      <pc:sldMasterChg chg="modSldLayout">
        <pc:chgData name="Takunori Minamisawa" userId="f8bbc741-f930-47be-b8b4-6685bc556827" providerId="ADAL" clId="{088594C4-E72A-4118-9D66-DA831A37D819}" dt="2020-01-20T05:10:49.491" v="3495" actId="20577"/>
        <pc:sldMasterMkLst>
          <pc:docMk/>
          <pc:sldMasterMk cId="3395840922" sldId="2147483648"/>
        </pc:sldMasterMkLst>
        <pc:sldLayoutChg chg="modSp mod">
          <pc:chgData name="Takunori Minamisawa" userId="f8bbc741-f930-47be-b8b4-6685bc556827" providerId="ADAL" clId="{088594C4-E72A-4118-9D66-DA831A37D819}" dt="2020-01-20T05:10:49.491" v="3495" actId="20577"/>
          <pc:sldLayoutMkLst>
            <pc:docMk/>
            <pc:sldMasterMk cId="3395840922" sldId="2147483648"/>
            <pc:sldLayoutMk cId="3287874788" sldId="2147483661"/>
          </pc:sldLayoutMkLst>
          <pc:spChg chg="mod">
            <ac:chgData name="Takunori Minamisawa" userId="f8bbc741-f930-47be-b8b4-6685bc556827" providerId="ADAL" clId="{088594C4-E72A-4118-9D66-DA831A37D819}" dt="2020-01-20T05:10:49.491" v="3495" actId="20577"/>
            <ac:spMkLst>
              <pc:docMk/>
              <pc:sldMasterMk cId="3395840922" sldId="2147483648"/>
              <pc:sldLayoutMk cId="3287874788" sldId="2147483661"/>
              <ac:spMk id="5" creationId="{EFCE4491-A334-43A8-8E48-D05C08E7E727}"/>
            </ac:spMkLst>
          </pc:spChg>
        </pc:sldLayoutChg>
      </pc:sldMasterChg>
    </pc:docChg>
  </pc:docChgLst>
  <pc:docChgLst>
    <pc:chgData name="Takunori Minamisawa" userId="f8bbc741-f930-47be-b8b4-6685bc556827" providerId="ADAL" clId="{ADE5D9FE-003E-4138-9155-E411F30C0310}"/>
    <pc:docChg chg="undo custSel addSld delSld modSld sldOrd">
      <pc:chgData name="Takunori Minamisawa" userId="f8bbc741-f930-47be-b8b4-6685bc556827" providerId="ADAL" clId="{ADE5D9FE-003E-4138-9155-E411F30C0310}" dt="2019-09-10T08:34:36.538" v="6463"/>
      <pc:docMkLst>
        <pc:docMk/>
      </pc:docMkLst>
      <pc:sldChg chg="modSp">
        <pc:chgData name="Takunori Minamisawa" userId="f8bbc741-f930-47be-b8b4-6685bc556827" providerId="ADAL" clId="{ADE5D9FE-003E-4138-9155-E411F30C0310}" dt="2019-09-05T13:56:52.697" v="514"/>
        <pc:sldMkLst>
          <pc:docMk/>
          <pc:sldMk cId="2988940406" sldId="259"/>
        </pc:sldMkLst>
        <pc:spChg chg="mod">
          <ac:chgData name="Takunori Minamisawa" userId="f8bbc741-f930-47be-b8b4-6685bc556827" providerId="ADAL" clId="{ADE5D9FE-003E-4138-9155-E411F30C0310}" dt="2019-09-05T13:56:52.697" v="514"/>
          <ac:spMkLst>
            <pc:docMk/>
            <pc:sldMk cId="2988940406" sldId="259"/>
            <ac:spMk id="4" creationId="{402C1800-C6F5-4A4B-A748-23928DCAFC0E}"/>
          </ac:spMkLst>
        </pc:spChg>
      </pc:sldChg>
      <pc:sldChg chg="addSp modSp">
        <pc:chgData name="Takunori Minamisawa" userId="f8bbc741-f930-47be-b8b4-6685bc556827" providerId="ADAL" clId="{ADE5D9FE-003E-4138-9155-E411F30C0310}" dt="2019-09-10T08:34:36.538" v="6463"/>
        <pc:sldMkLst>
          <pc:docMk/>
          <pc:sldMk cId="3788647698" sldId="1502"/>
        </pc:sldMkLst>
        <pc:spChg chg="mod">
          <ac:chgData name="Takunori Minamisawa" userId="f8bbc741-f930-47be-b8b4-6685bc556827" providerId="ADAL" clId="{ADE5D9FE-003E-4138-9155-E411F30C0310}" dt="2019-09-10T08:34:36.538" v="6463"/>
          <ac:spMkLst>
            <pc:docMk/>
            <pc:sldMk cId="3788647698" sldId="1502"/>
            <ac:spMk id="3" creationId="{8C5CAFA4-42B6-4FC1-8F25-3BE211B4C592}"/>
          </ac:spMkLst>
        </pc:spChg>
        <pc:spChg chg="add mod">
          <ac:chgData name="Takunori Minamisawa" userId="f8bbc741-f930-47be-b8b4-6685bc556827" providerId="ADAL" clId="{ADE5D9FE-003E-4138-9155-E411F30C0310}" dt="2019-09-10T07:01:58.062" v="4930" actId="1076"/>
          <ac:spMkLst>
            <pc:docMk/>
            <pc:sldMk cId="3788647698" sldId="1502"/>
            <ac:spMk id="4" creationId="{DFDEDAA3-7022-44E5-B027-107C65F289AB}"/>
          </ac:spMkLst>
        </pc:spChg>
        <pc:spChg chg="mod">
          <ac:chgData name="Takunori Minamisawa" userId="f8bbc741-f930-47be-b8b4-6685bc556827" providerId="ADAL" clId="{ADE5D9FE-003E-4138-9155-E411F30C0310}" dt="2019-09-05T17:57:41.790" v="3986" actId="14100"/>
          <ac:spMkLst>
            <pc:docMk/>
            <pc:sldMk cId="3788647698" sldId="1502"/>
            <ac:spMk id="8" creationId="{90F21889-8066-4F49-B093-505D75C82522}"/>
          </ac:spMkLst>
        </pc:spChg>
      </pc:sldChg>
      <pc:sldChg chg="modSp">
        <pc:chgData name="Takunori Minamisawa" userId="f8bbc741-f930-47be-b8b4-6685bc556827" providerId="ADAL" clId="{ADE5D9FE-003E-4138-9155-E411F30C0310}" dt="2019-09-05T14:13:21.494" v="775" actId="6549"/>
        <pc:sldMkLst>
          <pc:docMk/>
          <pc:sldMk cId="3082179466" sldId="1503"/>
        </pc:sldMkLst>
        <pc:spChg chg="mod">
          <ac:chgData name="Takunori Minamisawa" userId="f8bbc741-f930-47be-b8b4-6685bc556827" providerId="ADAL" clId="{ADE5D9FE-003E-4138-9155-E411F30C0310}" dt="2019-09-05T14:13:21.494" v="775" actId="6549"/>
          <ac:spMkLst>
            <pc:docMk/>
            <pc:sldMk cId="3082179466" sldId="1503"/>
            <ac:spMk id="5" creationId="{C9AC2461-7110-411A-AE6E-75A33EBE1D8D}"/>
          </ac:spMkLst>
        </pc:spChg>
      </pc:sldChg>
      <pc:sldChg chg="addSp delSp modSp">
        <pc:chgData name="Takunori Minamisawa" userId="f8bbc741-f930-47be-b8b4-6685bc556827" providerId="ADAL" clId="{ADE5D9FE-003E-4138-9155-E411F30C0310}" dt="2019-09-10T07:51:15.562" v="6451" actId="20577"/>
        <pc:sldMkLst>
          <pc:docMk/>
          <pc:sldMk cId="1383476907" sldId="1505"/>
        </pc:sldMkLst>
        <pc:spChg chg="del">
          <ac:chgData name="Takunori Minamisawa" userId="f8bbc741-f930-47be-b8b4-6685bc556827" providerId="ADAL" clId="{ADE5D9FE-003E-4138-9155-E411F30C0310}" dt="2019-09-05T13:29:49.328" v="0" actId="478"/>
          <ac:spMkLst>
            <pc:docMk/>
            <pc:sldMk cId="1383476907" sldId="1505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3:39:37.104" v="173"/>
          <ac:spMkLst>
            <pc:docMk/>
            <pc:sldMk cId="1383476907" sldId="1505"/>
            <ac:spMk id="4" creationId="{FA144AB2-727D-4B0A-9BAF-E7414E4736A2}"/>
          </ac:spMkLst>
        </pc:spChg>
        <pc:spChg chg="add mod">
          <ac:chgData name="Takunori Minamisawa" userId="f8bbc741-f930-47be-b8b4-6685bc556827" providerId="ADAL" clId="{ADE5D9FE-003E-4138-9155-E411F30C0310}" dt="2019-09-05T13:36:16.541" v="19" actId="1076"/>
          <ac:spMkLst>
            <pc:docMk/>
            <pc:sldMk cId="1383476907" sldId="1505"/>
            <ac:spMk id="8" creationId="{76C2F847-5DA1-400F-9C5E-EE8FF51ACD50}"/>
          </ac:spMkLst>
        </pc:spChg>
        <pc:spChg chg="add mod">
          <ac:chgData name="Takunori Minamisawa" userId="f8bbc741-f930-47be-b8b4-6685bc556827" providerId="ADAL" clId="{ADE5D9FE-003E-4138-9155-E411F30C0310}" dt="2019-09-05T13:36:38.282" v="47"/>
          <ac:spMkLst>
            <pc:docMk/>
            <pc:sldMk cId="1383476907" sldId="1505"/>
            <ac:spMk id="11" creationId="{30BCCDA0-E884-48F5-9D94-9A0D813E421B}"/>
          </ac:spMkLst>
        </pc:spChg>
        <pc:spChg chg="add mod">
          <ac:chgData name="Takunori Minamisawa" userId="f8bbc741-f930-47be-b8b4-6685bc556827" providerId="ADAL" clId="{ADE5D9FE-003E-4138-9155-E411F30C0310}" dt="2019-09-05T13:37:07.181" v="91" actId="1076"/>
          <ac:spMkLst>
            <pc:docMk/>
            <pc:sldMk cId="1383476907" sldId="1505"/>
            <ac:spMk id="13" creationId="{603D154A-C7D7-4E6E-96AA-796D7FA359A3}"/>
          </ac:spMkLst>
        </pc:spChg>
        <pc:spChg chg="add mod">
          <ac:chgData name="Takunori Minamisawa" userId="f8bbc741-f930-47be-b8b4-6685bc556827" providerId="ADAL" clId="{ADE5D9FE-003E-4138-9155-E411F30C0310}" dt="2019-09-05T13:37:29.232" v="95" actId="1076"/>
          <ac:spMkLst>
            <pc:docMk/>
            <pc:sldMk cId="1383476907" sldId="1505"/>
            <ac:spMk id="15" creationId="{419A09F4-7076-4048-9F96-04008C90BF24}"/>
          </ac:spMkLst>
        </pc:spChg>
        <pc:spChg chg="add mod">
          <ac:chgData name="Takunori Minamisawa" userId="f8bbc741-f930-47be-b8b4-6685bc556827" providerId="ADAL" clId="{ADE5D9FE-003E-4138-9155-E411F30C0310}" dt="2019-09-05T13:37:41.669" v="97" actId="1076"/>
          <ac:spMkLst>
            <pc:docMk/>
            <pc:sldMk cId="1383476907" sldId="1505"/>
            <ac:spMk id="17" creationId="{017BB59B-A4F7-44AC-BA0C-2690E374193C}"/>
          </ac:spMkLst>
        </pc:spChg>
        <pc:spChg chg="add mod">
          <ac:chgData name="Takunori Minamisawa" userId="f8bbc741-f930-47be-b8b4-6685bc556827" providerId="ADAL" clId="{ADE5D9FE-003E-4138-9155-E411F30C0310}" dt="2019-09-05T13:37:53.772" v="113"/>
          <ac:spMkLst>
            <pc:docMk/>
            <pc:sldMk cId="1383476907" sldId="1505"/>
            <ac:spMk id="19" creationId="{A9BD7221-64E8-4F33-8BF4-8E1FB6A4F3D3}"/>
          </ac:spMkLst>
        </pc:spChg>
        <pc:spChg chg="add mod">
          <ac:chgData name="Takunori Minamisawa" userId="f8bbc741-f930-47be-b8b4-6685bc556827" providerId="ADAL" clId="{ADE5D9FE-003E-4138-9155-E411F30C0310}" dt="2019-09-05T13:38:01.589" v="115" actId="1076"/>
          <ac:spMkLst>
            <pc:docMk/>
            <pc:sldMk cId="1383476907" sldId="1505"/>
            <ac:spMk id="21" creationId="{FBD665A1-A87A-4923-B3B5-E72C58001210}"/>
          </ac:spMkLst>
        </pc:spChg>
        <pc:spChg chg="add mod">
          <ac:chgData name="Takunori Minamisawa" userId="f8bbc741-f930-47be-b8b4-6685bc556827" providerId="ADAL" clId="{ADE5D9FE-003E-4138-9155-E411F30C0310}" dt="2019-09-05T13:38:33.139" v="119" actId="14100"/>
          <ac:spMkLst>
            <pc:docMk/>
            <pc:sldMk cId="1383476907" sldId="1505"/>
            <ac:spMk id="22" creationId="{2FB49249-6C10-4DC3-AEF8-512722E5ABE9}"/>
          </ac:spMkLst>
        </pc:spChg>
        <pc:spChg chg="add mod">
          <ac:chgData name="Takunori Minamisawa" userId="f8bbc741-f930-47be-b8b4-6685bc556827" providerId="ADAL" clId="{ADE5D9FE-003E-4138-9155-E411F30C0310}" dt="2019-09-05T17:51:09.204" v="3723" actId="14100"/>
          <ac:spMkLst>
            <pc:docMk/>
            <pc:sldMk cId="1383476907" sldId="1505"/>
            <ac:spMk id="23" creationId="{0911E3A9-F0A5-48E3-8121-4D6DDE3EFD0C}"/>
          </ac:spMkLst>
        </pc:spChg>
        <pc:spChg chg="add mod">
          <ac:chgData name="Takunori Minamisawa" userId="f8bbc741-f930-47be-b8b4-6685bc556827" providerId="ADAL" clId="{ADE5D9FE-003E-4138-9155-E411F30C0310}" dt="2019-09-10T07:51:15.562" v="6451" actId="20577"/>
          <ac:spMkLst>
            <pc:docMk/>
            <pc:sldMk cId="1383476907" sldId="1505"/>
            <ac:spMk id="25" creationId="{9EB99715-835B-4166-BF7C-3C5217362354}"/>
          </ac:spMkLst>
        </pc:spChg>
        <pc:picChg chg="add del mod">
          <ac:chgData name="Takunori Minamisawa" userId="f8bbc741-f930-47be-b8b4-6685bc556827" providerId="ADAL" clId="{ADE5D9FE-003E-4138-9155-E411F30C0310}" dt="2019-09-05T13:34:13.174" v="7" actId="478"/>
          <ac:picMkLst>
            <pc:docMk/>
            <pc:sldMk cId="1383476907" sldId="1505"/>
            <ac:picMk id="2" creationId="{4C5A95A6-4E1B-4595-8BF4-F3E6117BFCBC}"/>
          </ac:picMkLst>
        </pc:picChg>
        <pc:picChg chg="add del mod">
          <ac:chgData name="Takunori Minamisawa" userId="f8bbc741-f930-47be-b8b4-6685bc556827" providerId="ADAL" clId="{ADE5D9FE-003E-4138-9155-E411F30C0310}" dt="2019-09-05T13:35:36.559" v="11" actId="478"/>
          <ac:picMkLst>
            <pc:docMk/>
            <pc:sldMk cId="1383476907" sldId="1505"/>
            <ac:picMk id="5" creationId="{850DDD15-B1A8-4C9E-82AF-4E9B64001FE8}"/>
          </ac:picMkLst>
        </pc:picChg>
        <pc:picChg chg="add mod">
          <ac:chgData name="Takunori Minamisawa" userId="f8bbc741-f930-47be-b8b4-6685bc556827" providerId="ADAL" clId="{ADE5D9FE-003E-4138-9155-E411F30C0310}" dt="2019-09-05T13:35:48.387" v="15" actId="14100"/>
          <ac:picMkLst>
            <pc:docMk/>
            <pc:sldMk cId="1383476907" sldId="1505"/>
            <ac:picMk id="6" creationId="{5BE970A7-A8B3-4FDF-BC54-7E83D9031FF3}"/>
          </ac:picMkLst>
        </pc:picChg>
        <pc:cxnChg chg="add mod">
          <ac:chgData name="Takunori Minamisawa" userId="f8bbc741-f930-47be-b8b4-6685bc556827" providerId="ADAL" clId="{ADE5D9FE-003E-4138-9155-E411F30C0310}" dt="2019-09-05T13:36:11.783" v="18" actId="14100"/>
          <ac:cxnSpMkLst>
            <pc:docMk/>
            <pc:sldMk cId="1383476907" sldId="1505"/>
            <ac:cxnSpMk id="7" creationId="{DC1C0CAF-EC0A-45FD-BD71-041EF132AAE4}"/>
          </ac:cxnSpMkLst>
        </pc:cxnChg>
        <pc:cxnChg chg="add mod">
          <ac:chgData name="Takunori Minamisawa" userId="f8bbc741-f930-47be-b8b4-6685bc556827" providerId="ADAL" clId="{ADE5D9FE-003E-4138-9155-E411F30C0310}" dt="2019-09-05T13:36:32.596" v="21" actId="1076"/>
          <ac:cxnSpMkLst>
            <pc:docMk/>
            <pc:sldMk cId="1383476907" sldId="1505"/>
            <ac:cxnSpMk id="10" creationId="{47441836-2CBC-4FB2-8C13-7896DE3F85BD}"/>
          </ac:cxnSpMkLst>
        </pc:cxnChg>
        <pc:cxnChg chg="add mod">
          <ac:chgData name="Takunori Minamisawa" userId="f8bbc741-f930-47be-b8b4-6685bc556827" providerId="ADAL" clId="{ADE5D9FE-003E-4138-9155-E411F30C0310}" dt="2019-09-05T13:37:20.738" v="94" actId="1076"/>
          <ac:cxnSpMkLst>
            <pc:docMk/>
            <pc:sldMk cId="1383476907" sldId="1505"/>
            <ac:cxnSpMk id="12" creationId="{7B2EC656-CF60-4E87-B1ED-E96872F9C765}"/>
          </ac:cxnSpMkLst>
        </pc:cxnChg>
        <pc:cxnChg chg="add mod">
          <ac:chgData name="Takunori Minamisawa" userId="f8bbc741-f930-47be-b8b4-6685bc556827" providerId="ADAL" clId="{ADE5D9FE-003E-4138-9155-E411F30C0310}" dt="2019-09-05T13:37:29.232" v="95" actId="1076"/>
          <ac:cxnSpMkLst>
            <pc:docMk/>
            <pc:sldMk cId="1383476907" sldId="1505"/>
            <ac:cxnSpMk id="14" creationId="{3331157D-3ACA-410C-8E8E-4CC5D318C589}"/>
          </ac:cxnSpMkLst>
        </pc:cxnChg>
        <pc:cxnChg chg="add mod">
          <ac:chgData name="Takunori Minamisawa" userId="f8bbc741-f930-47be-b8b4-6685bc556827" providerId="ADAL" clId="{ADE5D9FE-003E-4138-9155-E411F30C0310}" dt="2019-09-05T13:37:41.669" v="97" actId="1076"/>
          <ac:cxnSpMkLst>
            <pc:docMk/>
            <pc:sldMk cId="1383476907" sldId="1505"/>
            <ac:cxnSpMk id="16" creationId="{EAB435CB-2E02-4B6A-930B-E2838BE6C023}"/>
          </ac:cxnSpMkLst>
        </pc:cxnChg>
        <pc:cxnChg chg="add mod">
          <ac:chgData name="Takunori Minamisawa" userId="f8bbc741-f930-47be-b8b4-6685bc556827" providerId="ADAL" clId="{ADE5D9FE-003E-4138-9155-E411F30C0310}" dt="2019-09-05T13:37:47.309" v="99" actId="1076"/>
          <ac:cxnSpMkLst>
            <pc:docMk/>
            <pc:sldMk cId="1383476907" sldId="1505"/>
            <ac:cxnSpMk id="18" creationId="{E2E9845E-801C-4DA6-B156-7B5B0A266AA7}"/>
          </ac:cxnSpMkLst>
        </pc:cxnChg>
        <pc:cxnChg chg="add mod">
          <ac:chgData name="Takunori Minamisawa" userId="f8bbc741-f930-47be-b8b4-6685bc556827" providerId="ADAL" clId="{ADE5D9FE-003E-4138-9155-E411F30C0310}" dt="2019-09-05T13:38:08.619" v="116" actId="1076"/>
          <ac:cxnSpMkLst>
            <pc:docMk/>
            <pc:sldMk cId="1383476907" sldId="1505"/>
            <ac:cxnSpMk id="20" creationId="{7FF540C6-2D86-4FFF-849F-713FC7F12683}"/>
          </ac:cxnSpMkLst>
        </pc:cxnChg>
        <pc:cxnChg chg="add mod">
          <ac:chgData name="Takunori Minamisawa" userId="f8bbc741-f930-47be-b8b4-6685bc556827" providerId="ADAL" clId="{ADE5D9FE-003E-4138-9155-E411F30C0310}" dt="2019-09-10T07:51:11.635" v="6438" actId="1076"/>
          <ac:cxnSpMkLst>
            <pc:docMk/>
            <pc:sldMk cId="1383476907" sldId="1505"/>
            <ac:cxnSpMk id="24" creationId="{31298317-E125-40B6-97B9-36FFEB004AB4}"/>
          </ac:cxnSpMkLst>
        </pc:cxnChg>
      </pc:sldChg>
      <pc:sldChg chg="addSp modSp">
        <pc:chgData name="Takunori Minamisawa" userId="f8bbc741-f930-47be-b8b4-6685bc556827" providerId="ADAL" clId="{ADE5D9FE-003E-4138-9155-E411F30C0310}" dt="2019-09-05T15:19:41.752" v="1813" actId="1076"/>
        <pc:sldMkLst>
          <pc:docMk/>
          <pc:sldMk cId="254990630" sldId="1506"/>
        </pc:sldMkLst>
        <pc:spChg chg="mod">
          <ac:chgData name="Takunori Minamisawa" userId="f8bbc741-f930-47be-b8b4-6685bc556827" providerId="ADAL" clId="{ADE5D9FE-003E-4138-9155-E411F30C0310}" dt="2019-09-05T14:13:27.129" v="776" actId="20577"/>
          <ac:spMkLst>
            <pc:docMk/>
            <pc:sldMk cId="254990630" sldId="1506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5:19:41.752" v="1813" actId="1076"/>
          <ac:spMkLst>
            <pc:docMk/>
            <pc:sldMk cId="254990630" sldId="1506"/>
            <ac:spMk id="4" creationId="{6489E623-CFD1-4300-BF2D-78787C977C92}"/>
          </ac:spMkLst>
        </pc:spChg>
        <pc:picChg chg="add mod">
          <ac:chgData name="Takunori Minamisawa" userId="f8bbc741-f930-47be-b8b4-6685bc556827" providerId="ADAL" clId="{ADE5D9FE-003E-4138-9155-E411F30C0310}" dt="2019-09-05T13:39:17.263" v="124" actId="1076"/>
          <ac:picMkLst>
            <pc:docMk/>
            <pc:sldMk cId="254990630" sldId="1506"/>
            <ac:picMk id="2" creationId="{448BE69F-6ECB-407D-A888-E741CECA030E}"/>
          </ac:picMkLst>
        </pc:picChg>
      </pc:sldChg>
      <pc:sldChg chg="addSp delSp modSp">
        <pc:chgData name="Takunori Minamisawa" userId="f8bbc741-f930-47be-b8b4-6685bc556827" providerId="ADAL" clId="{ADE5D9FE-003E-4138-9155-E411F30C0310}" dt="2019-09-05T15:20:05.286" v="1822" actId="14100"/>
        <pc:sldMkLst>
          <pc:docMk/>
          <pc:sldMk cId="4176379741" sldId="1507"/>
        </pc:sldMkLst>
        <pc:spChg chg="del mod">
          <ac:chgData name="Takunori Minamisawa" userId="f8bbc741-f930-47be-b8b4-6685bc556827" providerId="ADAL" clId="{ADE5D9FE-003E-4138-9155-E411F30C0310}" dt="2019-09-05T15:18:57.151" v="1703" actId="478"/>
          <ac:spMkLst>
            <pc:docMk/>
            <pc:sldMk cId="4176379741" sldId="1507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5:19:26.978" v="1810"/>
          <ac:spMkLst>
            <pc:docMk/>
            <pc:sldMk cId="4176379741" sldId="1507"/>
            <ac:spMk id="4" creationId="{D572DB09-E699-42FF-A7C7-8F52AC93B869}"/>
          </ac:spMkLst>
        </pc:spChg>
        <pc:spChg chg="add mod">
          <ac:chgData name="Takunori Minamisawa" userId="f8bbc741-f930-47be-b8b4-6685bc556827" providerId="ADAL" clId="{ADE5D9FE-003E-4138-9155-E411F30C0310}" dt="2019-09-05T15:19:54.361" v="1818" actId="14100"/>
          <ac:spMkLst>
            <pc:docMk/>
            <pc:sldMk cId="4176379741" sldId="1507"/>
            <ac:spMk id="5" creationId="{6336A325-2860-4B60-901D-CA940C36B82E}"/>
          </ac:spMkLst>
        </pc:spChg>
        <pc:spChg chg="add mod">
          <ac:chgData name="Takunori Minamisawa" userId="f8bbc741-f930-47be-b8b4-6685bc556827" providerId="ADAL" clId="{ADE5D9FE-003E-4138-9155-E411F30C0310}" dt="2019-09-05T15:20:05.286" v="1822" actId="14100"/>
          <ac:spMkLst>
            <pc:docMk/>
            <pc:sldMk cId="4176379741" sldId="1507"/>
            <ac:spMk id="6" creationId="{4214DF14-A0A5-4FA3-B8E5-4E07D137B120}"/>
          </ac:spMkLst>
        </pc:spChg>
        <pc:picChg chg="add mod">
          <ac:chgData name="Takunori Minamisawa" userId="f8bbc741-f930-47be-b8b4-6685bc556827" providerId="ADAL" clId="{ADE5D9FE-003E-4138-9155-E411F30C0310}" dt="2019-09-05T15:19:47.137" v="1816" actId="1076"/>
          <ac:picMkLst>
            <pc:docMk/>
            <pc:sldMk cId="4176379741" sldId="1507"/>
            <ac:picMk id="2" creationId="{955EE6D9-C473-4708-9ED4-178855AA1FBF}"/>
          </ac:picMkLst>
        </pc:picChg>
      </pc:sldChg>
      <pc:sldChg chg="addSp delSp modSp">
        <pc:chgData name="Takunori Minamisawa" userId="f8bbc741-f930-47be-b8b4-6685bc556827" providerId="ADAL" clId="{ADE5D9FE-003E-4138-9155-E411F30C0310}" dt="2019-09-05T14:13:39.782" v="778" actId="20577"/>
        <pc:sldMkLst>
          <pc:docMk/>
          <pc:sldMk cId="3878255331" sldId="1508"/>
        </pc:sldMkLst>
        <pc:spChg chg="del">
          <ac:chgData name="Takunori Minamisawa" userId="f8bbc741-f930-47be-b8b4-6685bc556827" providerId="ADAL" clId="{ADE5D9FE-003E-4138-9155-E411F30C0310}" dt="2019-09-05T13:49:28.170" v="298" actId="478"/>
          <ac:spMkLst>
            <pc:docMk/>
            <pc:sldMk cId="3878255331" sldId="1508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4:13:39.782" v="778" actId="20577"/>
          <ac:spMkLst>
            <pc:docMk/>
            <pc:sldMk cId="3878255331" sldId="1508"/>
            <ac:spMk id="4" creationId="{0551CDE2-BE14-4475-AEF5-B214C329CD5F}"/>
          </ac:spMkLst>
        </pc:spChg>
        <pc:spChg chg="add mod">
          <ac:chgData name="Takunori Minamisawa" userId="f8bbc741-f930-47be-b8b4-6685bc556827" providerId="ADAL" clId="{ADE5D9FE-003E-4138-9155-E411F30C0310}" dt="2019-09-05T13:50:02.420" v="340" actId="1076"/>
          <ac:spMkLst>
            <pc:docMk/>
            <pc:sldMk cId="3878255331" sldId="1508"/>
            <ac:spMk id="5" creationId="{7D81C643-4A8D-4CA8-9E43-C114C10CEA3A}"/>
          </ac:spMkLst>
        </pc:spChg>
        <pc:spChg chg="add mod">
          <ac:chgData name="Takunori Minamisawa" userId="f8bbc741-f930-47be-b8b4-6685bc556827" providerId="ADAL" clId="{ADE5D9FE-003E-4138-9155-E411F30C0310}" dt="2019-09-05T13:50:10.404" v="342" actId="1076"/>
          <ac:spMkLst>
            <pc:docMk/>
            <pc:sldMk cId="3878255331" sldId="1508"/>
            <ac:spMk id="6" creationId="{D4555A66-01E4-4230-8770-43DABA15D1D7}"/>
          </ac:spMkLst>
        </pc:spChg>
        <pc:spChg chg="add mod">
          <ac:chgData name="Takunori Minamisawa" userId="f8bbc741-f930-47be-b8b4-6685bc556827" providerId="ADAL" clId="{ADE5D9FE-003E-4138-9155-E411F30C0310}" dt="2019-09-05T13:50:14.397" v="343" actId="1076"/>
          <ac:spMkLst>
            <pc:docMk/>
            <pc:sldMk cId="3878255331" sldId="1508"/>
            <ac:spMk id="7" creationId="{20BB3E71-4E24-4890-8737-5C91B3625A01}"/>
          </ac:spMkLst>
        </pc:spChg>
        <pc:spChg chg="add mod">
          <ac:chgData name="Takunori Minamisawa" userId="f8bbc741-f930-47be-b8b4-6685bc556827" providerId="ADAL" clId="{ADE5D9FE-003E-4138-9155-E411F30C0310}" dt="2019-09-05T13:50:06.748" v="341" actId="1076"/>
          <ac:spMkLst>
            <pc:docMk/>
            <pc:sldMk cId="3878255331" sldId="1508"/>
            <ac:spMk id="8" creationId="{AD377C57-68BC-471E-9D66-84177C10F07E}"/>
          </ac:spMkLst>
        </pc:spChg>
        <pc:picChg chg="add mod">
          <ac:chgData name="Takunori Minamisawa" userId="f8bbc741-f930-47be-b8b4-6685bc556827" providerId="ADAL" clId="{ADE5D9FE-003E-4138-9155-E411F30C0310}" dt="2019-09-05T13:49:58.429" v="339" actId="1076"/>
          <ac:picMkLst>
            <pc:docMk/>
            <pc:sldMk cId="3878255331" sldId="1508"/>
            <ac:picMk id="2" creationId="{AF00107C-12D3-47D1-8E8E-E6C763428BBE}"/>
          </ac:picMkLst>
        </pc:picChg>
      </pc:sldChg>
      <pc:sldChg chg="addSp delSp modSp">
        <pc:chgData name="Takunori Minamisawa" userId="f8bbc741-f930-47be-b8b4-6685bc556827" providerId="ADAL" clId="{ADE5D9FE-003E-4138-9155-E411F30C0310}" dt="2019-09-05T13:51:57.418" v="359"/>
        <pc:sldMkLst>
          <pc:docMk/>
          <pc:sldMk cId="1114156914" sldId="1509"/>
        </pc:sldMkLst>
        <pc:spChg chg="del">
          <ac:chgData name="Takunori Minamisawa" userId="f8bbc741-f930-47be-b8b4-6685bc556827" providerId="ADAL" clId="{ADE5D9FE-003E-4138-9155-E411F30C0310}" dt="2019-09-05T13:51:57.128" v="358" actId="478"/>
          <ac:spMkLst>
            <pc:docMk/>
            <pc:sldMk cId="1114156914" sldId="1509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3:51:44.962" v="357" actId="1038"/>
          <ac:spMkLst>
            <pc:docMk/>
            <pc:sldMk cId="1114156914" sldId="1509"/>
            <ac:spMk id="4" creationId="{75A762C3-ACA6-46F8-BD38-CEFA0773DDAE}"/>
          </ac:spMkLst>
        </pc:spChg>
        <pc:spChg chg="add">
          <ac:chgData name="Takunori Minamisawa" userId="f8bbc741-f930-47be-b8b4-6685bc556827" providerId="ADAL" clId="{ADE5D9FE-003E-4138-9155-E411F30C0310}" dt="2019-09-05T13:51:57.418" v="359"/>
          <ac:spMkLst>
            <pc:docMk/>
            <pc:sldMk cId="1114156914" sldId="1509"/>
            <ac:spMk id="5" creationId="{B61AF682-096E-40BA-A39C-F03FFA85F5D0}"/>
          </ac:spMkLst>
        </pc:spChg>
        <pc:picChg chg="add mod">
          <ac:chgData name="Takunori Minamisawa" userId="f8bbc741-f930-47be-b8b4-6685bc556827" providerId="ADAL" clId="{ADE5D9FE-003E-4138-9155-E411F30C0310}" dt="2019-09-05T13:51:16.471" v="347" actId="1076"/>
          <ac:picMkLst>
            <pc:docMk/>
            <pc:sldMk cId="1114156914" sldId="1509"/>
            <ac:picMk id="2" creationId="{6C9529D8-0C92-49C6-94AD-05313DD6AABD}"/>
          </ac:picMkLst>
        </pc:picChg>
      </pc:sldChg>
      <pc:sldChg chg="addSp delSp modSp">
        <pc:chgData name="Takunori Minamisawa" userId="f8bbc741-f930-47be-b8b4-6685bc556827" providerId="ADAL" clId="{ADE5D9FE-003E-4138-9155-E411F30C0310}" dt="2019-09-05T14:10:26.348" v="709" actId="20577"/>
        <pc:sldMkLst>
          <pc:docMk/>
          <pc:sldMk cId="2755801140" sldId="1510"/>
        </pc:sldMkLst>
        <pc:spChg chg="del">
          <ac:chgData name="Takunori Minamisawa" userId="f8bbc741-f930-47be-b8b4-6685bc556827" providerId="ADAL" clId="{ADE5D9FE-003E-4138-9155-E411F30C0310}" dt="2019-09-05T13:53:08.209" v="365" actId="478"/>
          <ac:spMkLst>
            <pc:docMk/>
            <pc:sldMk cId="2755801140" sldId="1510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3:53:16.958" v="399"/>
          <ac:spMkLst>
            <pc:docMk/>
            <pc:sldMk cId="2755801140" sldId="1510"/>
            <ac:spMk id="4" creationId="{8CB5B01F-B7F7-4BD2-B2BB-4659C3732DB7}"/>
          </ac:spMkLst>
        </pc:spChg>
        <pc:spChg chg="add mod">
          <ac:chgData name="Takunori Minamisawa" userId="f8bbc741-f930-47be-b8b4-6685bc556827" providerId="ADAL" clId="{ADE5D9FE-003E-4138-9155-E411F30C0310}" dt="2019-09-05T13:54:09.380" v="404" actId="1076"/>
          <ac:spMkLst>
            <pc:docMk/>
            <pc:sldMk cId="2755801140" sldId="1510"/>
            <ac:spMk id="6" creationId="{7436971F-93DF-4389-AAE4-3E1383BC585D}"/>
          </ac:spMkLst>
        </pc:spChg>
        <pc:spChg chg="add del mod">
          <ac:chgData name="Takunori Minamisawa" userId="f8bbc741-f930-47be-b8b4-6685bc556827" providerId="ADAL" clId="{ADE5D9FE-003E-4138-9155-E411F30C0310}" dt="2019-09-05T13:55:04.403" v="413" actId="1076"/>
          <ac:spMkLst>
            <pc:docMk/>
            <pc:sldMk cId="2755801140" sldId="1510"/>
            <ac:spMk id="8" creationId="{BDE896EA-1D7C-40B3-A706-9FD75370A5CB}"/>
          </ac:spMkLst>
        </pc:spChg>
        <pc:spChg chg="add mod">
          <ac:chgData name="Takunori Minamisawa" userId="f8bbc741-f930-47be-b8b4-6685bc556827" providerId="ADAL" clId="{ADE5D9FE-003E-4138-9155-E411F30C0310}" dt="2019-09-05T14:10:26.348" v="709" actId="20577"/>
          <ac:spMkLst>
            <pc:docMk/>
            <pc:sldMk cId="2755801140" sldId="1510"/>
            <ac:spMk id="11" creationId="{E40A8EF8-871F-489C-A779-55CF09C5A75A}"/>
          </ac:spMkLst>
        </pc:spChg>
        <pc:spChg chg="add mod">
          <ac:chgData name="Takunori Minamisawa" userId="f8bbc741-f930-47be-b8b4-6685bc556827" providerId="ADAL" clId="{ADE5D9FE-003E-4138-9155-E411F30C0310}" dt="2019-09-05T13:55:54.453" v="490" actId="1076"/>
          <ac:spMkLst>
            <pc:docMk/>
            <pc:sldMk cId="2755801140" sldId="1510"/>
            <ac:spMk id="12" creationId="{5883D2D0-9555-4580-B708-013A386BC0E7}"/>
          </ac:spMkLst>
        </pc:spChg>
        <pc:spChg chg="add mod">
          <ac:chgData name="Takunori Minamisawa" userId="f8bbc741-f930-47be-b8b4-6685bc556827" providerId="ADAL" clId="{ADE5D9FE-003E-4138-9155-E411F30C0310}" dt="2019-09-05T13:56:08.315" v="492" actId="14100"/>
          <ac:spMkLst>
            <pc:docMk/>
            <pc:sldMk cId="2755801140" sldId="1510"/>
            <ac:spMk id="14" creationId="{9E85864B-F097-4EFB-B869-7A0EDBA6B7E4}"/>
          </ac:spMkLst>
        </pc:spChg>
        <pc:picChg chg="add mod">
          <ac:chgData name="Takunori Minamisawa" userId="f8bbc741-f930-47be-b8b4-6685bc556827" providerId="ADAL" clId="{ADE5D9FE-003E-4138-9155-E411F30C0310}" dt="2019-09-05T13:52:57.173" v="364" actId="1076"/>
          <ac:picMkLst>
            <pc:docMk/>
            <pc:sldMk cId="2755801140" sldId="1510"/>
            <ac:picMk id="2" creationId="{801844B4-BF6F-483B-AEE6-B8C0C34C7833}"/>
          </ac:picMkLst>
        </pc:picChg>
        <pc:cxnChg chg="add mod">
          <ac:chgData name="Takunori Minamisawa" userId="f8bbc741-f930-47be-b8b4-6685bc556827" providerId="ADAL" clId="{ADE5D9FE-003E-4138-9155-E411F30C0310}" dt="2019-09-05T13:54:09.380" v="404" actId="1076"/>
          <ac:cxnSpMkLst>
            <pc:docMk/>
            <pc:sldMk cId="2755801140" sldId="1510"/>
            <ac:cxnSpMk id="5" creationId="{8D9B38CC-6182-4471-ACEF-DC22AEAF4DE1}"/>
          </ac:cxnSpMkLst>
        </pc:cxnChg>
        <pc:cxnChg chg="add mod">
          <ac:chgData name="Takunori Minamisawa" userId="f8bbc741-f930-47be-b8b4-6685bc556827" providerId="ADAL" clId="{ADE5D9FE-003E-4138-9155-E411F30C0310}" dt="2019-09-05T13:54:28.260" v="407" actId="1076"/>
          <ac:cxnSpMkLst>
            <pc:docMk/>
            <pc:sldMk cId="2755801140" sldId="1510"/>
            <ac:cxnSpMk id="9" creationId="{BF24FA33-6126-43CE-B8E0-AC3011903F93}"/>
          </ac:cxnSpMkLst>
        </pc:cxnChg>
        <pc:cxnChg chg="add mod">
          <ac:chgData name="Takunori Minamisawa" userId="f8bbc741-f930-47be-b8b4-6685bc556827" providerId="ADAL" clId="{ADE5D9FE-003E-4138-9155-E411F30C0310}" dt="2019-09-05T13:55:11.494" v="416" actId="1076"/>
          <ac:cxnSpMkLst>
            <pc:docMk/>
            <pc:sldMk cId="2755801140" sldId="1510"/>
            <ac:cxnSpMk id="10" creationId="{92F817A5-6A07-404C-9514-D1F31ECAC8FA}"/>
          </ac:cxnSpMkLst>
        </pc:cxnChg>
        <pc:cxnChg chg="add mod">
          <ac:chgData name="Takunori Minamisawa" userId="f8bbc741-f930-47be-b8b4-6685bc556827" providerId="ADAL" clId="{ADE5D9FE-003E-4138-9155-E411F30C0310}" dt="2019-09-05T13:55:46.317" v="489" actId="1076"/>
          <ac:cxnSpMkLst>
            <pc:docMk/>
            <pc:sldMk cId="2755801140" sldId="1510"/>
            <ac:cxnSpMk id="13" creationId="{6277447C-5614-4054-B0EA-34E59E3F9C2E}"/>
          </ac:cxnSpMkLst>
        </pc:cxnChg>
      </pc:sldChg>
      <pc:sldChg chg="addSp delSp modSp ord">
        <pc:chgData name="Takunori Minamisawa" userId="f8bbc741-f930-47be-b8b4-6685bc556827" providerId="ADAL" clId="{ADE5D9FE-003E-4138-9155-E411F30C0310}" dt="2019-09-05T14:13:32.878" v="777" actId="6549"/>
        <pc:sldMkLst>
          <pc:docMk/>
          <pc:sldMk cId="1131975236" sldId="1511"/>
        </pc:sldMkLst>
        <pc:spChg chg="del">
          <ac:chgData name="Takunori Minamisawa" userId="f8bbc741-f930-47be-b8b4-6685bc556827" providerId="ADAL" clId="{ADE5D9FE-003E-4138-9155-E411F30C0310}" dt="2019-09-05T14:01:03.826" v="565" actId="478"/>
          <ac:spMkLst>
            <pc:docMk/>
            <pc:sldMk cId="1131975236" sldId="1511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4:13:32.878" v="777" actId="6549"/>
          <ac:spMkLst>
            <pc:docMk/>
            <pc:sldMk cId="1131975236" sldId="1511"/>
            <ac:spMk id="4" creationId="{A374F62F-B979-4D07-92B8-366E4D30607C}"/>
          </ac:spMkLst>
        </pc:spChg>
        <pc:spChg chg="add mod">
          <ac:chgData name="Takunori Minamisawa" userId="f8bbc741-f930-47be-b8b4-6685bc556827" providerId="ADAL" clId="{ADE5D9FE-003E-4138-9155-E411F30C0310}" dt="2019-09-05T14:01:30.367" v="587" actId="1076"/>
          <ac:spMkLst>
            <pc:docMk/>
            <pc:sldMk cId="1131975236" sldId="1511"/>
            <ac:spMk id="5" creationId="{A4F69486-52A0-4560-B7FC-E6E64BD76679}"/>
          </ac:spMkLst>
        </pc:spChg>
        <pc:spChg chg="add mod">
          <ac:chgData name="Takunori Minamisawa" userId="f8bbc741-f930-47be-b8b4-6685bc556827" providerId="ADAL" clId="{ADE5D9FE-003E-4138-9155-E411F30C0310}" dt="2019-09-05T14:01:41.971" v="589" actId="1076"/>
          <ac:spMkLst>
            <pc:docMk/>
            <pc:sldMk cId="1131975236" sldId="1511"/>
            <ac:spMk id="6" creationId="{A8601EEC-0A8F-4FAE-A5DC-C5812AA56F87}"/>
          </ac:spMkLst>
        </pc:spChg>
        <pc:spChg chg="add mod">
          <ac:chgData name="Takunori Minamisawa" userId="f8bbc741-f930-47be-b8b4-6685bc556827" providerId="ADAL" clId="{ADE5D9FE-003E-4138-9155-E411F30C0310}" dt="2019-09-05T14:01:26.531" v="586" actId="1076"/>
          <ac:spMkLst>
            <pc:docMk/>
            <pc:sldMk cId="1131975236" sldId="1511"/>
            <ac:spMk id="7" creationId="{C1991933-0EA7-4245-AFE8-C6C7A10B27C8}"/>
          </ac:spMkLst>
        </pc:spChg>
        <pc:spChg chg="add mod">
          <ac:chgData name="Takunori Minamisawa" userId="f8bbc741-f930-47be-b8b4-6685bc556827" providerId="ADAL" clId="{ADE5D9FE-003E-4138-9155-E411F30C0310}" dt="2019-09-05T14:01:33.378" v="588" actId="1076"/>
          <ac:spMkLst>
            <pc:docMk/>
            <pc:sldMk cId="1131975236" sldId="1511"/>
            <ac:spMk id="8" creationId="{45136B6F-42AB-4D14-B7ED-448D40EE1014}"/>
          </ac:spMkLst>
        </pc:spChg>
        <pc:picChg chg="add mod">
          <ac:chgData name="Takunori Minamisawa" userId="f8bbc741-f930-47be-b8b4-6685bc556827" providerId="ADAL" clId="{ADE5D9FE-003E-4138-9155-E411F30C0310}" dt="2019-09-05T14:00:52.712" v="564" actId="1076"/>
          <ac:picMkLst>
            <pc:docMk/>
            <pc:sldMk cId="1131975236" sldId="1511"/>
            <ac:picMk id="2" creationId="{1A97CA0B-74CE-42F8-B243-EBF9E74A2780}"/>
          </ac:picMkLst>
        </pc:picChg>
      </pc:sldChg>
      <pc:sldChg chg="addSp delSp modSp ord">
        <pc:chgData name="Takunori Minamisawa" userId="f8bbc741-f930-47be-b8b4-6685bc556827" providerId="ADAL" clId="{ADE5D9FE-003E-4138-9155-E411F30C0310}" dt="2019-09-05T14:02:48.643" v="598" actId="1076"/>
        <pc:sldMkLst>
          <pc:docMk/>
          <pc:sldMk cId="3212919066" sldId="1512"/>
        </pc:sldMkLst>
        <pc:spChg chg="del">
          <ac:chgData name="Takunori Minamisawa" userId="f8bbc741-f930-47be-b8b4-6685bc556827" providerId="ADAL" clId="{ADE5D9FE-003E-4138-9155-E411F30C0310}" dt="2019-09-05T14:02:36.110" v="595" actId="478"/>
          <ac:spMkLst>
            <pc:docMk/>
            <pc:sldMk cId="3212919066" sldId="1512"/>
            <ac:spMk id="3" creationId="{CD92AEDA-FF2D-4F51-B70E-F159A95A6413}"/>
          </ac:spMkLst>
        </pc:spChg>
        <pc:spChg chg="add">
          <ac:chgData name="Takunori Minamisawa" userId="f8bbc741-f930-47be-b8b4-6685bc556827" providerId="ADAL" clId="{ADE5D9FE-003E-4138-9155-E411F30C0310}" dt="2019-09-05T14:02:36.380" v="596"/>
          <ac:spMkLst>
            <pc:docMk/>
            <pc:sldMk cId="3212919066" sldId="1512"/>
            <ac:spMk id="4" creationId="{CFC0421A-23C3-4D9A-ACC1-778B82FD940C}"/>
          </ac:spMkLst>
        </pc:spChg>
        <pc:spChg chg="add mod">
          <ac:chgData name="Takunori Minamisawa" userId="f8bbc741-f930-47be-b8b4-6685bc556827" providerId="ADAL" clId="{ADE5D9FE-003E-4138-9155-E411F30C0310}" dt="2019-09-05T14:02:48.643" v="598" actId="1076"/>
          <ac:spMkLst>
            <pc:docMk/>
            <pc:sldMk cId="3212919066" sldId="1512"/>
            <ac:spMk id="5" creationId="{D6F64681-01C5-42C9-8B63-4F77E21A2E93}"/>
          </ac:spMkLst>
        </pc:spChg>
        <pc:picChg chg="add mod">
          <ac:chgData name="Takunori Minamisawa" userId="f8bbc741-f930-47be-b8b4-6685bc556827" providerId="ADAL" clId="{ADE5D9FE-003E-4138-9155-E411F30C0310}" dt="2019-09-05T14:02:26.873" v="594" actId="1076"/>
          <ac:picMkLst>
            <pc:docMk/>
            <pc:sldMk cId="3212919066" sldId="1512"/>
            <ac:picMk id="2" creationId="{62314C4E-0548-45F1-84B4-3C588B60B249}"/>
          </ac:picMkLst>
        </pc:picChg>
      </pc:sldChg>
      <pc:sldChg chg="addSp delSp modSp ord">
        <pc:chgData name="Takunori Minamisawa" userId="f8bbc741-f930-47be-b8b4-6685bc556827" providerId="ADAL" clId="{ADE5D9FE-003E-4138-9155-E411F30C0310}" dt="2019-09-05T14:05:42.162" v="652" actId="1076"/>
        <pc:sldMkLst>
          <pc:docMk/>
          <pc:sldMk cId="4074323090" sldId="1513"/>
        </pc:sldMkLst>
        <pc:spChg chg="del">
          <ac:chgData name="Takunori Minamisawa" userId="f8bbc741-f930-47be-b8b4-6685bc556827" providerId="ADAL" clId="{ADE5D9FE-003E-4138-9155-E411F30C0310}" dt="2019-09-05T14:05:15.091" v="604" actId="478"/>
          <ac:spMkLst>
            <pc:docMk/>
            <pc:sldMk cId="4074323090" sldId="1513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4:05:28.237" v="648"/>
          <ac:spMkLst>
            <pc:docMk/>
            <pc:sldMk cId="4074323090" sldId="1513"/>
            <ac:spMk id="4" creationId="{7CA3C10C-8AFF-4143-8300-96948CEC45BA}"/>
          </ac:spMkLst>
        </pc:spChg>
        <pc:spChg chg="add mod">
          <ac:chgData name="Takunori Minamisawa" userId="f8bbc741-f930-47be-b8b4-6685bc556827" providerId="ADAL" clId="{ADE5D9FE-003E-4138-9155-E411F30C0310}" dt="2019-09-05T14:05:42.162" v="652" actId="1076"/>
          <ac:spMkLst>
            <pc:docMk/>
            <pc:sldMk cId="4074323090" sldId="1513"/>
            <ac:spMk id="5" creationId="{CC9F2598-A490-415F-9396-74EA1A7D429B}"/>
          </ac:spMkLst>
        </pc:spChg>
        <pc:picChg chg="add mod">
          <ac:chgData name="Takunori Minamisawa" userId="f8bbc741-f930-47be-b8b4-6685bc556827" providerId="ADAL" clId="{ADE5D9FE-003E-4138-9155-E411F30C0310}" dt="2019-09-05T14:05:38.166" v="651" actId="1076"/>
          <ac:picMkLst>
            <pc:docMk/>
            <pc:sldMk cId="4074323090" sldId="1513"/>
            <ac:picMk id="2" creationId="{B638E991-52AE-4C93-87F1-98CA0932B341}"/>
          </ac:picMkLst>
        </pc:picChg>
      </pc:sldChg>
      <pc:sldChg chg="addSp modSp">
        <pc:chgData name="Takunori Minamisawa" userId="f8bbc741-f930-47be-b8b4-6685bc556827" providerId="ADAL" clId="{ADE5D9FE-003E-4138-9155-E411F30C0310}" dt="2019-09-05T14:45:44.397" v="1029" actId="14100"/>
        <pc:sldMkLst>
          <pc:docMk/>
          <pc:sldMk cId="2366540780" sldId="1514"/>
        </pc:sldMkLst>
        <pc:spChg chg="mod">
          <ac:chgData name="Takunori Minamisawa" userId="f8bbc741-f930-47be-b8b4-6685bc556827" providerId="ADAL" clId="{ADE5D9FE-003E-4138-9155-E411F30C0310}" dt="2019-09-05T14:45:32" v="1026"/>
          <ac:spMkLst>
            <pc:docMk/>
            <pc:sldMk cId="2366540780" sldId="1514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4:45:44.397" v="1029" actId="14100"/>
          <ac:spMkLst>
            <pc:docMk/>
            <pc:sldMk cId="2366540780" sldId="1514"/>
            <ac:spMk id="4" creationId="{D6732AE9-9633-4E07-864C-38A41AB6CE2C}"/>
          </ac:spMkLst>
        </pc:spChg>
        <pc:picChg chg="add mod">
          <ac:chgData name="Takunori Minamisawa" userId="f8bbc741-f930-47be-b8b4-6685bc556827" providerId="ADAL" clId="{ADE5D9FE-003E-4138-9155-E411F30C0310}" dt="2019-09-05T14:44:51.736" v="827" actId="1076"/>
          <ac:picMkLst>
            <pc:docMk/>
            <pc:sldMk cId="2366540780" sldId="1514"/>
            <ac:picMk id="2" creationId="{27DD94EE-0E53-44FE-9D37-93557DFAB991}"/>
          </ac:picMkLst>
        </pc:picChg>
      </pc:sldChg>
      <pc:sldChg chg="addSp modSp">
        <pc:chgData name="Takunori Minamisawa" userId="f8bbc741-f930-47be-b8b4-6685bc556827" providerId="ADAL" clId="{ADE5D9FE-003E-4138-9155-E411F30C0310}" dt="2019-09-05T15:04:32.616" v="1524" actId="14100"/>
        <pc:sldMkLst>
          <pc:docMk/>
          <pc:sldMk cId="3052621250" sldId="1515"/>
        </pc:sldMkLst>
        <pc:spChg chg="mod">
          <ac:chgData name="Takunori Minamisawa" userId="f8bbc741-f930-47be-b8b4-6685bc556827" providerId="ADAL" clId="{ADE5D9FE-003E-4138-9155-E411F30C0310}" dt="2019-09-05T15:00:05.754" v="1357"/>
          <ac:spMkLst>
            <pc:docMk/>
            <pc:sldMk cId="3052621250" sldId="1515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5:04:15.341" v="1517" actId="14100"/>
          <ac:spMkLst>
            <pc:docMk/>
            <pc:sldMk cId="3052621250" sldId="1515"/>
            <ac:spMk id="4" creationId="{95E5ECBD-8828-4035-85E3-0A87F7AF8E37}"/>
          </ac:spMkLst>
        </pc:spChg>
        <pc:spChg chg="add mod">
          <ac:chgData name="Takunori Minamisawa" userId="f8bbc741-f930-47be-b8b4-6685bc556827" providerId="ADAL" clId="{ADE5D9FE-003E-4138-9155-E411F30C0310}" dt="2019-09-05T15:04:32.616" v="1524" actId="14100"/>
          <ac:spMkLst>
            <pc:docMk/>
            <pc:sldMk cId="3052621250" sldId="1515"/>
            <ac:spMk id="5" creationId="{7AFBE2F9-74DB-4183-A2F6-C02CF812D8F9}"/>
          </ac:spMkLst>
        </pc:spChg>
        <pc:picChg chg="add mod">
          <ac:chgData name="Takunori Minamisawa" userId="f8bbc741-f930-47be-b8b4-6685bc556827" providerId="ADAL" clId="{ADE5D9FE-003E-4138-9155-E411F30C0310}" dt="2019-09-05T15:04:25.791" v="1522" actId="1076"/>
          <ac:picMkLst>
            <pc:docMk/>
            <pc:sldMk cId="3052621250" sldId="1515"/>
            <ac:picMk id="2" creationId="{59A1B26D-02DC-493E-B027-966A44192A87}"/>
          </ac:picMkLst>
        </pc:picChg>
      </pc:sldChg>
      <pc:sldChg chg="addSp modSp ord">
        <pc:chgData name="Takunori Minamisawa" userId="f8bbc741-f930-47be-b8b4-6685bc556827" providerId="ADAL" clId="{ADE5D9FE-003E-4138-9155-E411F30C0310}" dt="2019-09-10T07:50:29.853" v="6436" actId="20577"/>
        <pc:sldMkLst>
          <pc:docMk/>
          <pc:sldMk cId="2995715957" sldId="1516"/>
        </pc:sldMkLst>
        <pc:spChg chg="mod">
          <ac:chgData name="Takunori Minamisawa" userId="f8bbc741-f930-47be-b8b4-6685bc556827" providerId="ADAL" clId="{ADE5D9FE-003E-4138-9155-E411F30C0310}" dt="2019-09-10T07:50:29.853" v="6436" actId="20577"/>
          <ac:spMkLst>
            <pc:docMk/>
            <pc:sldMk cId="2995715957" sldId="1516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4:57:48.405" v="1254" actId="14100"/>
          <ac:spMkLst>
            <pc:docMk/>
            <pc:sldMk cId="2995715957" sldId="1516"/>
            <ac:spMk id="4" creationId="{7B99F9EF-6370-4C58-8DC1-68EA447C8B5F}"/>
          </ac:spMkLst>
        </pc:spChg>
        <pc:picChg chg="add mod">
          <ac:chgData name="Takunori Minamisawa" userId="f8bbc741-f930-47be-b8b4-6685bc556827" providerId="ADAL" clId="{ADE5D9FE-003E-4138-9155-E411F30C0310}" dt="2019-09-05T14:57:19.170" v="1189" actId="1076"/>
          <ac:picMkLst>
            <pc:docMk/>
            <pc:sldMk cId="2995715957" sldId="1516"/>
            <ac:picMk id="2" creationId="{932DA55B-16C4-4242-ABE9-3A1A838407C0}"/>
          </ac:picMkLst>
        </pc:picChg>
      </pc:sldChg>
      <pc:sldChg chg="addSp modSp add del mod ord modShow">
        <pc:chgData name="Takunori Minamisawa" userId="f8bbc741-f930-47be-b8b4-6685bc556827" providerId="ADAL" clId="{ADE5D9FE-003E-4138-9155-E411F30C0310}" dt="2019-09-05T17:23:14.570" v="2874" actId="47"/>
        <pc:sldMkLst>
          <pc:docMk/>
          <pc:sldMk cId="1819765292" sldId="1517"/>
        </pc:sldMkLst>
        <pc:spChg chg="mod">
          <ac:chgData name="Takunori Minamisawa" userId="f8bbc741-f930-47be-b8b4-6685bc556827" providerId="ADAL" clId="{ADE5D9FE-003E-4138-9155-E411F30C0310}" dt="2019-09-05T15:35:44.163" v="2109"/>
          <ac:spMkLst>
            <pc:docMk/>
            <pc:sldMk cId="1819765292" sldId="1517"/>
            <ac:spMk id="3" creationId="{CD92AEDA-FF2D-4F51-B70E-F159A95A6413}"/>
          </ac:spMkLst>
        </pc:spChg>
        <pc:spChg chg="add">
          <ac:chgData name="Takunori Minamisawa" userId="f8bbc741-f930-47be-b8b4-6685bc556827" providerId="ADAL" clId="{ADE5D9FE-003E-4138-9155-E411F30C0310}" dt="2019-09-05T15:35:49.622" v="2111"/>
          <ac:spMkLst>
            <pc:docMk/>
            <pc:sldMk cId="1819765292" sldId="1517"/>
            <ac:spMk id="4" creationId="{4E3C9335-AA61-42D0-A9A1-6F4FD894C95C}"/>
          </ac:spMkLst>
        </pc:spChg>
        <pc:spChg chg="add mod">
          <ac:chgData name="Takunori Minamisawa" userId="f8bbc741-f930-47be-b8b4-6685bc556827" providerId="ADAL" clId="{ADE5D9FE-003E-4138-9155-E411F30C0310}" dt="2019-09-05T15:36:01.372" v="2113" actId="1076"/>
          <ac:spMkLst>
            <pc:docMk/>
            <pc:sldMk cId="1819765292" sldId="1517"/>
            <ac:spMk id="5" creationId="{DDF2A4F8-5FDA-4395-8B91-523D7EAD4E15}"/>
          </ac:spMkLst>
        </pc:spChg>
        <pc:picChg chg="add mod">
          <ac:chgData name="Takunori Minamisawa" userId="f8bbc741-f930-47be-b8b4-6685bc556827" providerId="ADAL" clId="{ADE5D9FE-003E-4138-9155-E411F30C0310}" dt="2019-09-05T15:35:22.044" v="2014" actId="1076"/>
          <ac:picMkLst>
            <pc:docMk/>
            <pc:sldMk cId="1819765292" sldId="1517"/>
            <ac:picMk id="2" creationId="{E3EEA0D3-9472-4958-837B-10988F207A0D}"/>
          </ac:picMkLst>
        </pc:picChg>
      </pc:sldChg>
      <pc:sldChg chg="addSp modSp del">
        <pc:chgData name="Takunori Minamisawa" userId="f8bbc741-f930-47be-b8b4-6685bc556827" providerId="ADAL" clId="{ADE5D9FE-003E-4138-9155-E411F30C0310}" dt="2019-09-05T17:53:32.344" v="3808" actId="2696"/>
        <pc:sldMkLst>
          <pc:docMk/>
          <pc:sldMk cId="2260769000" sldId="1518"/>
        </pc:sldMkLst>
        <pc:spChg chg="mod">
          <ac:chgData name="Takunori Minamisawa" userId="f8bbc741-f930-47be-b8b4-6685bc556827" providerId="ADAL" clId="{ADE5D9FE-003E-4138-9155-E411F30C0310}" dt="2019-09-05T15:32:47.411" v="2004"/>
          <ac:spMkLst>
            <pc:docMk/>
            <pc:sldMk cId="2260769000" sldId="1518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5:33:19.129" v="2008" actId="14100"/>
          <ac:spMkLst>
            <pc:docMk/>
            <pc:sldMk cId="2260769000" sldId="1518"/>
            <ac:spMk id="4" creationId="{C41A18EB-A5A1-44BC-9BFE-40D3CCFB5887}"/>
          </ac:spMkLst>
        </pc:spChg>
        <pc:spChg chg="add mod">
          <ac:chgData name="Takunori Minamisawa" userId="f8bbc741-f930-47be-b8b4-6685bc556827" providerId="ADAL" clId="{ADE5D9FE-003E-4138-9155-E411F30C0310}" dt="2019-09-05T15:33:31.851" v="2011" actId="14100"/>
          <ac:spMkLst>
            <pc:docMk/>
            <pc:sldMk cId="2260769000" sldId="1518"/>
            <ac:spMk id="5" creationId="{B0ED72B5-9013-4824-B150-35B05EAEB955}"/>
          </ac:spMkLst>
        </pc:spChg>
        <pc:picChg chg="add mod">
          <ac:chgData name="Takunori Minamisawa" userId="f8bbc741-f930-47be-b8b4-6685bc556827" providerId="ADAL" clId="{ADE5D9FE-003E-4138-9155-E411F30C0310}" dt="2019-09-05T15:32:33.538" v="1958" actId="1076"/>
          <ac:picMkLst>
            <pc:docMk/>
            <pc:sldMk cId="2260769000" sldId="1518"/>
            <ac:picMk id="2" creationId="{F1EE58F2-F68D-4E5F-9F72-9E880C8E738E}"/>
          </ac:picMkLst>
        </pc:picChg>
      </pc:sldChg>
      <pc:sldChg chg="add ord">
        <pc:chgData name="Takunori Minamisawa" userId="f8bbc741-f930-47be-b8b4-6685bc556827" providerId="ADAL" clId="{ADE5D9FE-003E-4138-9155-E411F30C0310}" dt="2019-09-05T17:55:43.711" v="3911"/>
        <pc:sldMkLst>
          <pc:docMk/>
          <pc:sldMk cId="3623459055" sldId="1518"/>
        </pc:sldMkLst>
      </pc:sldChg>
      <pc:sldChg chg="modSp add setBg">
        <pc:chgData name="Takunori Minamisawa" userId="f8bbc741-f930-47be-b8b4-6685bc556827" providerId="ADAL" clId="{ADE5D9FE-003E-4138-9155-E411F30C0310}" dt="2019-09-05T13:57:05.234" v="530" actId="20577"/>
        <pc:sldMkLst>
          <pc:docMk/>
          <pc:sldMk cId="3044536760" sldId="1519"/>
        </pc:sldMkLst>
        <pc:spChg chg="mod">
          <ac:chgData name="Takunori Minamisawa" userId="f8bbc741-f930-47be-b8b4-6685bc556827" providerId="ADAL" clId="{ADE5D9FE-003E-4138-9155-E411F30C0310}" dt="2019-09-05T13:56:57.838" v="528"/>
          <ac:spMkLst>
            <pc:docMk/>
            <pc:sldMk cId="3044536760" sldId="1519"/>
            <ac:spMk id="4" creationId="{402C1800-C6F5-4A4B-A748-23928DCAFC0E}"/>
          </ac:spMkLst>
        </pc:spChg>
        <pc:spChg chg="mod">
          <ac:chgData name="Takunori Minamisawa" userId="f8bbc741-f930-47be-b8b4-6685bc556827" providerId="ADAL" clId="{ADE5D9FE-003E-4138-9155-E411F30C0310}" dt="2019-09-05T13:57:05.234" v="530" actId="20577"/>
          <ac:spMkLst>
            <pc:docMk/>
            <pc:sldMk cId="3044536760" sldId="1519"/>
            <ac:spMk id="5" creationId="{A3EE8092-F842-4642-AC23-7B132615AAE3}"/>
          </ac:spMkLst>
        </pc:spChg>
      </pc:sldChg>
      <pc:sldChg chg="modSp add setBg">
        <pc:chgData name="Takunori Minamisawa" userId="f8bbc741-f930-47be-b8b4-6685bc556827" providerId="ADAL" clId="{ADE5D9FE-003E-4138-9155-E411F30C0310}" dt="2019-09-05T13:57:23.549" v="555" actId="20577"/>
        <pc:sldMkLst>
          <pc:docMk/>
          <pc:sldMk cId="594568082" sldId="1520"/>
        </pc:sldMkLst>
        <pc:spChg chg="mod">
          <ac:chgData name="Takunori Minamisawa" userId="f8bbc741-f930-47be-b8b4-6685bc556827" providerId="ADAL" clId="{ADE5D9FE-003E-4138-9155-E411F30C0310}" dt="2019-09-05T13:57:23.549" v="555" actId="20577"/>
          <ac:spMkLst>
            <pc:docMk/>
            <pc:sldMk cId="594568082" sldId="1520"/>
            <ac:spMk id="4" creationId="{402C1800-C6F5-4A4B-A748-23928DCAFC0E}"/>
          </ac:spMkLst>
        </pc:spChg>
        <pc:spChg chg="mod">
          <ac:chgData name="Takunori Minamisawa" userId="f8bbc741-f930-47be-b8b4-6685bc556827" providerId="ADAL" clId="{ADE5D9FE-003E-4138-9155-E411F30C0310}" dt="2019-09-05T13:57:17.449" v="534" actId="20577"/>
          <ac:spMkLst>
            <pc:docMk/>
            <pc:sldMk cId="594568082" sldId="1520"/>
            <ac:spMk id="5" creationId="{A3EE8092-F842-4642-AC23-7B132615AAE3}"/>
          </ac:spMkLst>
        </pc:spChg>
      </pc:sldChg>
      <pc:sldChg chg="addSp delSp modSp add">
        <pc:chgData name="Takunori Minamisawa" userId="f8bbc741-f930-47be-b8b4-6685bc556827" providerId="ADAL" clId="{ADE5D9FE-003E-4138-9155-E411F30C0310}" dt="2019-09-05T17:52:00.480" v="3730" actId="1076"/>
        <pc:sldMkLst>
          <pc:docMk/>
          <pc:sldMk cId="1550723897" sldId="1521"/>
        </pc:sldMkLst>
        <pc:spChg chg="del">
          <ac:chgData name="Takunori Minamisawa" userId="f8bbc741-f930-47be-b8b4-6685bc556827" providerId="ADAL" clId="{ADE5D9FE-003E-4138-9155-E411F30C0310}" dt="2019-09-05T14:09:07.830" v="657" actId="478"/>
          <ac:spMkLst>
            <pc:docMk/>
            <pc:sldMk cId="1550723897" sldId="1521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4:09:16.676" v="684"/>
          <ac:spMkLst>
            <pc:docMk/>
            <pc:sldMk cId="1550723897" sldId="1521"/>
            <ac:spMk id="4" creationId="{7F0DC7C5-FB8B-47D6-B977-3C7695D13E5E}"/>
          </ac:spMkLst>
        </pc:spChg>
        <pc:spChg chg="add mod">
          <ac:chgData name="Takunori Minamisawa" userId="f8bbc741-f930-47be-b8b4-6685bc556827" providerId="ADAL" clId="{ADE5D9FE-003E-4138-9155-E411F30C0310}" dt="2019-09-05T14:09:41.251" v="686" actId="1076"/>
          <ac:spMkLst>
            <pc:docMk/>
            <pc:sldMk cId="1550723897" sldId="1521"/>
            <ac:spMk id="6" creationId="{52297047-9161-4990-8522-CFE3BA04BBAE}"/>
          </ac:spMkLst>
        </pc:spChg>
        <pc:spChg chg="add mod">
          <ac:chgData name="Takunori Minamisawa" userId="f8bbc741-f930-47be-b8b4-6685bc556827" providerId="ADAL" clId="{ADE5D9FE-003E-4138-9155-E411F30C0310}" dt="2019-09-05T14:10:19.480" v="700" actId="1076"/>
          <ac:spMkLst>
            <pc:docMk/>
            <pc:sldMk cId="1550723897" sldId="1521"/>
            <ac:spMk id="7" creationId="{4BA05A08-EB74-496F-9E61-642E064400FA}"/>
          </ac:spMkLst>
        </pc:spChg>
        <pc:spChg chg="add mod">
          <ac:chgData name="Takunori Minamisawa" userId="f8bbc741-f930-47be-b8b4-6685bc556827" providerId="ADAL" clId="{ADE5D9FE-003E-4138-9155-E411F30C0310}" dt="2019-09-05T14:10:49.721" v="711" actId="1076"/>
          <ac:spMkLst>
            <pc:docMk/>
            <pc:sldMk cId="1550723897" sldId="1521"/>
            <ac:spMk id="10" creationId="{0BE83D58-3F56-4302-A4BB-E69612D88CED}"/>
          </ac:spMkLst>
        </pc:spChg>
        <pc:spChg chg="add mod">
          <ac:chgData name="Takunori Minamisawa" userId="f8bbc741-f930-47be-b8b4-6685bc556827" providerId="ADAL" clId="{ADE5D9FE-003E-4138-9155-E411F30C0310}" dt="2019-09-05T14:12:25.737" v="715" actId="14100"/>
          <ac:spMkLst>
            <pc:docMk/>
            <pc:sldMk cId="1550723897" sldId="1521"/>
            <ac:spMk id="11" creationId="{3BED0181-0CB3-47F6-A10A-F5A1A1B4CD13}"/>
          </ac:spMkLst>
        </pc:spChg>
        <pc:spChg chg="add mod">
          <ac:chgData name="Takunori Minamisawa" userId="f8bbc741-f930-47be-b8b4-6685bc556827" providerId="ADAL" clId="{ADE5D9FE-003E-4138-9155-E411F30C0310}" dt="2019-09-05T17:52:00.480" v="3730" actId="1076"/>
          <ac:spMkLst>
            <pc:docMk/>
            <pc:sldMk cId="1550723897" sldId="1521"/>
            <ac:spMk id="12" creationId="{6C9D597D-8682-4E51-983B-F9897B720CA9}"/>
          </ac:spMkLst>
        </pc:spChg>
        <pc:picChg chg="add mod">
          <ac:chgData name="Takunori Minamisawa" userId="f8bbc741-f930-47be-b8b4-6685bc556827" providerId="ADAL" clId="{ADE5D9FE-003E-4138-9155-E411F30C0310}" dt="2019-09-05T14:08:51.085" v="655" actId="1076"/>
          <ac:picMkLst>
            <pc:docMk/>
            <pc:sldMk cId="1550723897" sldId="1521"/>
            <ac:picMk id="2" creationId="{C289FC75-78C4-43A2-BF65-0377C38DB3E9}"/>
          </ac:picMkLst>
        </pc:picChg>
        <pc:cxnChg chg="add mod">
          <ac:chgData name="Takunori Minamisawa" userId="f8bbc741-f930-47be-b8b4-6685bc556827" providerId="ADAL" clId="{ADE5D9FE-003E-4138-9155-E411F30C0310}" dt="2019-09-05T14:09:41.251" v="686" actId="1076"/>
          <ac:cxnSpMkLst>
            <pc:docMk/>
            <pc:sldMk cId="1550723897" sldId="1521"/>
            <ac:cxnSpMk id="5" creationId="{04260E0B-482B-4A61-9FA3-CFDAE4324C7B}"/>
          </ac:cxnSpMkLst>
        </pc:cxnChg>
        <pc:cxnChg chg="add mod">
          <ac:chgData name="Takunori Minamisawa" userId="f8bbc741-f930-47be-b8b4-6685bc556827" providerId="ADAL" clId="{ADE5D9FE-003E-4138-9155-E411F30C0310}" dt="2019-09-05T14:10:16.032" v="699" actId="1076"/>
          <ac:cxnSpMkLst>
            <pc:docMk/>
            <pc:sldMk cId="1550723897" sldId="1521"/>
            <ac:cxnSpMk id="8" creationId="{2CD8DD02-0A27-44B8-AA24-906AC49687A7}"/>
          </ac:cxnSpMkLst>
        </pc:cxnChg>
        <pc:cxnChg chg="add mod">
          <ac:chgData name="Takunori Minamisawa" userId="f8bbc741-f930-47be-b8b4-6685bc556827" providerId="ADAL" clId="{ADE5D9FE-003E-4138-9155-E411F30C0310}" dt="2019-09-05T14:10:49.721" v="711" actId="1076"/>
          <ac:cxnSpMkLst>
            <pc:docMk/>
            <pc:sldMk cId="1550723897" sldId="1521"/>
            <ac:cxnSpMk id="9" creationId="{73842ACC-A7D5-4483-9EF1-8EF45F5DCDB9}"/>
          </ac:cxnSpMkLst>
        </pc:cxnChg>
      </pc:sldChg>
      <pc:sldChg chg="addSp modSp add">
        <pc:chgData name="Takunori Minamisawa" userId="f8bbc741-f930-47be-b8b4-6685bc556827" providerId="ADAL" clId="{ADE5D9FE-003E-4138-9155-E411F30C0310}" dt="2019-09-05T14:14:02.787" v="781" actId="14100"/>
        <pc:sldMkLst>
          <pc:docMk/>
          <pc:sldMk cId="2033883106" sldId="1522"/>
        </pc:sldMkLst>
        <pc:spChg chg="mod">
          <ac:chgData name="Takunori Minamisawa" userId="f8bbc741-f930-47be-b8b4-6685bc556827" providerId="ADAL" clId="{ADE5D9FE-003E-4138-9155-E411F30C0310}" dt="2019-09-05T14:13:13.044" v="774"/>
          <ac:spMkLst>
            <pc:docMk/>
            <pc:sldMk cId="2033883106" sldId="1522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4:14:02.787" v="781" actId="14100"/>
          <ac:spMkLst>
            <pc:docMk/>
            <pc:sldMk cId="2033883106" sldId="1522"/>
            <ac:spMk id="4" creationId="{E7CA96D7-A317-4DF8-8529-4AD370D319E2}"/>
          </ac:spMkLst>
        </pc:spChg>
        <pc:picChg chg="add mod">
          <ac:chgData name="Takunori Minamisawa" userId="f8bbc741-f930-47be-b8b4-6685bc556827" providerId="ADAL" clId="{ADE5D9FE-003E-4138-9155-E411F30C0310}" dt="2019-09-05T14:13:02.933" v="720" actId="1076"/>
          <ac:picMkLst>
            <pc:docMk/>
            <pc:sldMk cId="2033883106" sldId="1522"/>
            <ac:picMk id="2" creationId="{890F1522-9BCB-465A-A2C1-0FA91F83F055}"/>
          </ac:picMkLst>
        </pc:picChg>
      </pc:sldChg>
      <pc:sldChg chg="addSp delSp modSp add">
        <pc:chgData name="Takunori Minamisawa" userId="f8bbc741-f930-47be-b8b4-6685bc556827" providerId="ADAL" clId="{ADE5D9FE-003E-4138-9155-E411F30C0310}" dt="2019-09-05T14:55:33.376" v="1186" actId="14100"/>
        <pc:sldMkLst>
          <pc:docMk/>
          <pc:sldMk cId="2782955478" sldId="1523"/>
        </pc:sldMkLst>
        <pc:spChg chg="del mod">
          <ac:chgData name="Takunori Minamisawa" userId="f8bbc741-f930-47be-b8b4-6685bc556827" providerId="ADAL" clId="{ADE5D9FE-003E-4138-9155-E411F30C0310}" dt="2019-09-05T14:53:24.167" v="1042" actId="478"/>
          <ac:spMkLst>
            <pc:docMk/>
            <pc:sldMk cId="2782955478" sldId="1523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4:55:05.822" v="1178"/>
          <ac:spMkLst>
            <pc:docMk/>
            <pc:sldMk cId="2782955478" sldId="1523"/>
            <ac:spMk id="4" creationId="{24ADF34D-A856-472F-8EC3-7BE6AF250D31}"/>
          </ac:spMkLst>
        </pc:spChg>
        <pc:spChg chg="add mod">
          <ac:chgData name="Takunori Minamisawa" userId="f8bbc741-f930-47be-b8b4-6685bc556827" providerId="ADAL" clId="{ADE5D9FE-003E-4138-9155-E411F30C0310}" dt="2019-09-05T14:55:25.921" v="1183" actId="14100"/>
          <ac:spMkLst>
            <pc:docMk/>
            <pc:sldMk cId="2782955478" sldId="1523"/>
            <ac:spMk id="5" creationId="{6E525934-EC4D-44BA-9472-0B1ABCFB8553}"/>
          </ac:spMkLst>
        </pc:spChg>
        <pc:spChg chg="add mod">
          <ac:chgData name="Takunori Minamisawa" userId="f8bbc741-f930-47be-b8b4-6685bc556827" providerId="ADAL" clId="{ADE5D9FE-003E-4138-9155-E411F30C0310}" dt="2019-09-05T14:55:33.376" v="1186" actId="14100"/>
          <ac:spMkLst>
            <pc:docMk/>
            <pc:sldMk cId="2782955478" sldId="1523"/>
            <ac:spMk id="6" creationId="{E304F839-64E6-4749-B781-172C67F31433}"/>
          </ac:spMkLst>
        </pc:spChg>
        <pc:picChg chg="add mod">
          <ac:chgData name="Takunori Minamisawa" userId="f8bbc741-f930-47be-b8b4-6685bc556827" providerId="ADAL" clId="{ADE5D9FE-003E-4138-9155-E411F30C0310}" dt="2019-09-05T14:52:52.819" v="1032" actId="1076"/>
          <ac:picMkLst>
            <pc:docMk/>
            <pc:sldMk cId="2782955478" sldId="1523"/>
            <ac:picMk id="2" creationId="{2E755AE6-6411-44F7-8C94-6EBCEA09F581}"/>
          </ac:picMkLst>
        </pc:picChg>
      </pc:sldChg>
      <pc:sldChg chg="modSp add setBg">
        <pc:chgData name="Takunori Minamisawa" userId="f8bbc741-f930-47be-b8b4-6685bc556827" providerId="ADAL" clId="{ADE5D9FE-003E-4138-9155-E411F30C0310}" dt="2019-09-05T17:55:14.467" v="3904" actId="20577"/>
        <pc:sldMkLst>
          <pc:docMk/>
          <pc:sldMk cId="666230387" sldId="1524"/>
        </pc:sldMkLst>
        <pc:spChg chg="mod">
          <ac:chgData name="Takunori Minamisawa" userId="f8bbc741-f930-47be-b8b4-6685bc556827" providerId="ADAL" clId="{ADE5D9FE-003E-4138-9155-E411F30C0310}" dt="2019-09-05T14:44:04.886" v="824"/>
          <ac:spMkLst>
            <pc:docMk/>
            <pc:sldMk cId="666230387" sldId="1524"/>
            <ac:spMk id="4" creationId="{402C1800-C6F5-4A4B-A748-23928DCAFC0E}"/>
          </ac:spMkLst>
        </pc:spChg>
        <pc:spChg chg="mod">
          <ac:chgData name="Takunori Minamisawa" userId="f8bbc741-f930-47be-b8b4-6685bc556827" providerId="ADAL" clId="{ADE5D9FE-003E-4138-9155-E411F30C0310}" dt="2019-09-05T17:55:14.467" v="3904" actId="20577"/>
          <ac:spMkLst>
            <pc:docMk/>
            <pc:sldMk cId="666230387" sldId="1524"/>
            <ac:spMk id="5" creationId="{A3EE8092-F842-4642-AC23-7B132615AAE3}"/>
          </ac:spMkLst>
        </pc:spChg>
      </pc:sldChg>
      <pc:sldChg chg="add del">
        <pc:chgData name="Takunori Minamisawa" userId="f8bbc741-f930-47be-b8b4-6685bc556827" providerId="ADAL" clId="{ADE5D9FE-003E-4138-9155-E411F30C0310}" dt="2019-09-05T17:52:16.724" v="3731" actId="47"/>
        <pc:sldMkLst>
          <pc:docMk/>
          <pc:sldMk cId="894086526" sldId="1525"/>
        </pc:sldMkLst>
      </pc:sldChg>
      <pc:sldChg chg="add del">
        <pc:chgData name="Takunori Minamisawa" userId="f8bbc741-f930-47be-b8b4-6685bc556827" providerId="ADAL" clId="{ADE5D9FE-003E-4138-9155-E411F30C0310}" dt="2019-09-05T17:52:16.724" v="3731" actId="47"/>
        <pc:sldMkLst>
          <pc:docMk/>
          <pc:sldMk cId="68157274" sldId="1526"/>
        </pc:sldMkLst>
      </pc:sldChg>
      <pc:sldChg chg="add del">
        <pc:chgData name="Takunori Minamisawa" userId="f8bbc741-f930-47be-b8b4-6685bc556827" providerId="ADAL" clId="{ADE5D9FE-003E-4138-9155-E411F30C0310}" dt="2019-09-05T17:52:16.724" v="3731" actId="47"/>
        <pc:sldMkLst>
          <pc:docMk/>
          <pc:sldMk cId="3935545534" sldId="1527"/>
        </pc:sldMkLst>
      </pc:sldChg>
      <pc:sldChg chg="add del">
        <pc:chgData name="Takunori Minamisawa" userId="f8bbc741-f930-47be-b8b4-6685bc556827" providerId="ADAL" clId="{ADE5D9FE-003E-4138-9155-E411F30C0310}" dt="2019-09-05T17:52:16.724" v="3731" actId="47"/>
        <pc:sldMkLst>
          <pc:docMk/>
          <pc:sldMk cId="544986770" sldId="1528"/>
        </pc:sldMkLst>
      </pc:sldChg>
      <pc:sldChg chg="addSp modSp add">
        <pc:chgData name="Takunori Minamisawa" userId="f8bbc741-f930-47be-b8b4-6685bc556827" providerId="ADAL" clId="{ADE5D9FE-003E-4138-9155-E411F30C0310}" dt="2019-09-05T18:03:35.328" v="4007" actId="20577"/>
        <pc:sldMkLst>
          <pc:docMk/>
          <pc:sldMk cId="590037796" sldId="1529"/>
        </pc:sldMkLst>
        <pc:spChg chg="mod">
          <ac:chgData name="Takunori Minamisawa" userId="f8bbc741-f930-47be-b8b4-6685bc556827" providerId="ADAL" clId="{ADE5D9FE-003E-4138-9155-E411F30C0310}" dt="2019-09-05T18:03:35.328" v="4007" actId="20577"/>
          <ac:spMkLst>
            <pc:docMk/>
            <pc:sldMk cId="590037796" sldId="1529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5:03:01.245" v="1482" actId="1076"/>
          <ac:spMkLst>
            <pc:docMk/>
            <pc:sldMk cId="590037796" sldId="1529"/>
            <ac:spMk id="5" creationId="{99D43026-E9C9-4E9D-9FFB-0665290A3D8C}"/>
          </ac:spMkLst>
        </pc:spChg>
        <pc:spChg chg="add mod">
          <ac:chgData name="Takunori Minamisawa" userId="f8bbc741-f930-47be-b8b4-6685bc556827" providerId="ADAL" clId="{ADE5D9FE-003E-4138-9155-E411F30C0310}" dt="2019-09-05T15:03:28.564" v="1500" actId="1076"/>
          <ac:spMkLst>
            <pc:docMk/>
            <pc:sldMk cId="590037796" sldId="1529"/>
            <ac:spMk id="7" creationId="{72FD724B-99D8-41A3-9C67-ACB01095C9F1}"/>
          </ac:spMkLst>
        </pc:spChg>
        <pc:spChg chg="add mod">
          <ac:chgData name="Takunori Minamisawa" userId="f8bbc741-f930-47be-b8b4-6685bc556827" providerId="ADAL" clId="{ADE5D9FE-003E-4138-9155-E411F30C0310}" dt="2019-09-05T15:03:41.517" v="1514"/>
          <ac:spMkLst>
            <pc:docMk/>
            <pc:sldMk cId="590037796" sldId="1529"/>
            <ac:spMk id="9" creationId="{1904AFF0-10D5-4863-A902-25B33D77C51E}"/>
          </ac:spMkLst>
        </pc:spChg>
        <pc:spChg chg="add mod">
          <ac:chgData name="Takunori Minamisawa" userId="f8bbc741-f930-47be-b8b4-6685bc556827" providerId="ADAL" clId="{ADE5D9FE-003E-4138-9155-E411F30C0310}" dt="2019-09-05T15:04:46.663" v="1529" actId="14100"/>
          <ac:spMkLst>
            <pc:docMk/>
            <pc:sldMk cId="590037796" sldId="1529"/>
            <ac:spMk id="10" creationId="{05DA66A5-9E76-44E8-BF5D-19C8210A9822}"/>
          </ac:spMkLst>
        </pc:spChg>
        <pc:picChg chg="add mod">
          <ac:chgData name="Takunori Minamisawa" userId="f8bbc741-f930-47be-b8b4-6685bc556827" providerId="ADAL" clId="{ADE5D9FE-003E-4138-9155-E411F30C0310}" dt="2019-09-05T15:04:39.452" v="1527" actId="1076"/>
          <ac:picMkLst>
            <pc:docMk/>
            <pc:sldMk cId="590037796" sldId="1529"/>
            <ac:picMk id="2" creationId="{0EECA92D-6DF0-4AC6-A4CB-94674DF03896}"/>
          </ac:picMkLst>
        </pc:picChg>
        <pc:cxnChg chg="add mod">
          <ac:chgData name="Takunori Minamisawa" userId="f8bbc741-f930-47be-b8b4-6685bc556827" providerId="ADAL" clId="{ADE5D9FE-003E-4138-9155-E411F30C0310}" dt="2019-09-05T15:03:01.245" v="1482" actId="1076"/>
          <ac:cxnSpMkLst>
            <pc:docMk/>
            <pc:sldMk cId="590037796" sldId="1529"/>
            <ac:cxnSpMk id="4" creationId="{DE87F63C-CF1D-46EC-89F1-0020C2D7867F}"/>
          </ac:cxnSpMkLst>
        </pc:cxnChg>
        <pc:cxnChg chg="add mod">
          <ac:chgData name="Takunori Minamisawa" userId="f8bbc741-f930-47be-b8b4-6685bc556827" providerId="ADAL" clId="{ADE5D9FE-003E-4138-9155-E411F30C0310}" dt="2019-09-05T15:03:28.564" v="1500" actId="1076"/>
          <ac:cxnSpMkLst>
            <pc:docMk/>
            <pc:sldMk cId="590037796" sldId="1529"/>
            <ac:cxnSpMk id="6" creationId="{BE95BD31-2733-4F25-BFB5-8DB5210A189A}"/>
          </ac:cxnSpMkLst>
        </pc:cxnChg>
        <pc:cxnChg chg="add mod">
          <ac:chgData name="Takunori Minamisawa" userId="f8bbc741-f930-47be-b8b4-6685bc556827" providerId="ADAL" clId="{ADE5D9FE-003E-4138-9155-E411F30C0310}" dt="2019-09-05T15:03:35.683" v="1502" actId="1076"/>
          <ac:cxnSpMkLst>
            <pc:docMk/>
            <pc:sldMk cId="590037796" sldId="1529"/>
            <ac:cxnSpMk id="8" creationId="{117F30F4-62CD-4D07-9D12-6F2994B35C1A}"/>
          </ac:cxnSpMkLst>
        </pc:cxnChg>
      </pc:sldChg>
      <pc:sldChg chg="addSp modSp add">
        <pc:chgData name="Takunori Minamisawa" userId="f8bbc741-f930-47be-b8b4-6685bc556827" providerId="ADAL" clId="{ADE5D9FE-003E-4138-9155-E411F30C0310}" dt="2019-09-05T15:07:40.347" v="1630" actId="14100"/>
        <pc:sldMkLst>
          <pc:docMk/>
          <pc:sldMk cId="2541091541" sldId="1530"/>
        </pc:sldMkLst>
        <pc:spChg chg="mod">
          <ac:chgData name="Takunori Minamisawa" userId="f8bbc741-f930-47be-b8b4-6685bc556827" providerId="ADAL" clId="{ADE5D9FE-003E-4138-9155-E411F30C0310}" dt="2019-09-05T15:07:27.850" v="1627"/>
          <ac:spMkLst>
            <pc:docMk/>
            <pc:sldMk cId="2541091541" sldId="1530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5:07:40.347" v="1630" actId="14100"/>
          <ac:spMkLst>
            <pc:docMk/>
            <pc:sldMk cId="2541091541" sldId="1530"/>
            <ac:spMk id="4" creationId="{143F4261-4612-401E-8C2D-5A7C24CA0E15}"/>
          </ac:spMkLst>
        </pc:spChg>
        <pc:picChg chg="add mod">
          <ac:chgData name="Takunori Minamisawa" userId="f8bbc741-f930-47be-b8b4-6685bc556827" providerId="ADAL" clId="{ADE5D9FE-003E-4138-9155-E411F30C0310}" dt="2019-09-05T15:06:10.914" v="1534" actId="1076"/>
          <ac:picMkLst>
            <pc:docMk/>
            <pc:sldMk cId="2541091541" sldId="1530"/>
            <ac:picMk id="2" creationId="{F9D19210-5C2D-4520-83D4-C1FAE9A54974}"/>
          </ac:picMkLst>
        </pc:picChg>
      </pc:sldChg>
      <pc:sldChg chg="addSp delSp modSp add">
        <pc:chgData name="Takunori Minamisawa" userId="f8bbc741-f930-47be-b8b4-6685bc556827" providerId="ADAL" clId="{ADE5D9FE-003E-4138-9155-E411F30C0310}" dt="2019-09-05T15:09:42.707" v="1695" actId="14100"/>
        <pc:sldMkLst>
          <pc:docMk/>
          <pc:sldMk cId="988438080" sldId="1531"/>
        </pc:sldMkLst>
        <pc:spChg chg="del">
          <ac:chgData name="Takunori Minamisawa" userId="f8bbc741-f930-47be-b8b4-6685bc556827" providerId="ADAL" clId="{ADE5D9FE-003E-4138-9155-E411F30C0310}" dt="2019-09-05T15:08:54.871" v="1634" actId="478"/>
          <ac:spMkLst>
            <pc:docMk/>
            <pc:sldMk cId="988438080" sldId="1531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5:09:14.141" v="1690" actId="20577"/>
          <ac:spMkLst>
            <pc:docMk/>
            <pc:sldMk cId="988438080" sldId="1531"/>
            <ac:spMk id="4" creationId="{0158BEDE-00EF-4101-B6C8-79FFE6A1CB87}"/>
          </ac:spMkLst>
        </pc:spChg>
        <pc:spChg chg="add mod">
          <ac:chgData name="Takunori Minamisawa" userId="f8bbc741-f930-47be-b8b4-6685bc556827" providerId="ADAL" clId="{ADE5D9FE-003E-4138-9155-E411F30C0310}" dt="2019-09-05T15:09:32.980" v="1692" actId="1076"/>
          <ac:spMkLst>
            <pc:docMk/>
            <pc:sldMk cId="988438080" sldId="1531"/>
            <ac:spMk id="5" creationId="{96DDD51E-C193-4A92-921A-64D33DAA2226}"/>
          </ac:spMkLst>
        </pc:spChg>
        <pc:spChg chg="add mod">
          <ac:chgData name="Takunori Minamisawa" userId="f8bbc741-f930-47be-b8b4-6685bc556827" providerId="ADAL" clId="{ADE5D9FE-003E-4138-9155-E411F30C0310}" dt="2019-09-05T15:09:42.707" v="1695" actId="14100"/>
          <ac:spMkLst>
            <pc:docMk/>
            <pc:sldMk cId="988438080" sldId="1531"/>
            <ac:spMk id="6" creationId="{89321C61-6769-4FB6-9EBB-BEA558AE159E}"/>
          </ac:spMkLst>
        </pc:spChg>
        <pc:picChg chg="add mod">
          <ac:chgData name="Takunori Minamisawa" userId="f8bbc741-f930-47be-b8b4-6685bc556827" providerId="ADAL" clId="{ADE5D9FE-003E-4138-9155-E411F30C0310}" dt="2019-09-05T15:08:46.077" v="1633" actId="1076"/>
          <ac:picMkLst>
            <pc:docMk/>
            <pc:sldMk cId="988438080" sldId="1531"/>
            <ac:picMk id="2" creationId="{F2EDE8BD-D9C6-4375-91BC-D1FBFC722D83}"/>
          </ac:picMkLst>
        </pc:picChg>
      </pc:sldChg>
      <pc:sldChg chg="addSp modSp add del ord">
        <pc:chgData name="Takunori Minamisawa" userId="f8bbc741-f930-47be-b8b4-6685bc556827" providerId="ADAL" clId="{ADE5D9FE-003E-4138-9155-E411F30C0310}" dt="2019-09-05T17:53:32.344" v="3808" actId="2696"/>
        <pc:sldMkLst>
          <pc:docMk/>
          <pc:sldMk cId="3000740487" sldId="1532"/>
        </pc:sldMkLst>
        <pc:spChg chg="mod">
          <ac:chgData name="Takunori Minamisawa" userId="f8bbc741-f930-47be-b8b4-6685bc556827" providerId="ADAL" clId="{ADE5D9FE-003E-4138-9155-E411F30C0310}" dt="2019-09-05T15:47:28.633" v="2307"/>
          <ac:spMkLst>
            <pc:docMk/>
            <pc:sldMk cId="3000740487" sldId="1532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5:47:54.653" v="2320" actId="14100"/>
          <ac:spMkLst>
            <pc:docMk/>
            <pc:sldMk cId="3000740487" sldId="1532"/>
            <ac:spMk id="4" creationId="{C85CC4AF-9314-43EC-B98E-2C65FF223EE3}"/>
          </ac:spMkLst>
        </pc:spChg>
        <pc:spChg chg="add mod">
          <ac:chgData name="Takunori Minamisawa" userId="f8bbc741-f930-47be-b8b4-6685bc556827" providerId="ADAL" clId="{ADE5D9FE-003E-4138-9155-E411F30C0310}" dt="2019-09-05T15:48:04.576" v="2323" actId="14100"/>
          <ac:spMkLst>
            <pc:docMk/>
            <pc:sldMk cId="3000740487" sldId="1532"/>
            <ac:spMk id="5" creationId="{20EBC832-FBA4-4C6A-9D63-740E028E5F24}"/>
          </ac:spMkLst>
        </pc:spChg>
        <pc:picChg chg="add mod">
          <ac:chgData name="Takunori Minamisawa" userId="f8bbc741-f930-47be-b8b4-6685bc556827" providerId="ADAL" clId="{ADE5D9FE-003E-4138-9155-E411F30C0310}" dt="2019-09-05T15:46:18.280" v="2164" actId="1076"/>
          <ac:picMkLst>
            <pc:docMk/>
            <pc:sldMk cId="3000740487" sldId="1532"/>
            <ac:picMk id="2" creationId="{C5F657E3-6257-4247-8641-5F17BC73A721}"/>
          </ac:picMkLst>
        </pc:picChg>
      </pc:sldChg>
      <pc:sldChg chg="add">
        <pc:chgData name="Takunori Minamisawa" userId="f8bbc741-f930-47be-b8b4-6685bc556827" providerId="ADAL" clId="{ADE5D9FE-003E-4138-9155-E411F30C0310}" dt="2019-09-05T17:53:37.461" v="3810"/>
        <pc:sldMkLst>
          <pc:docMk/>
          <pc:sldMk cId="3770212610" sldId="1532"/>
        </pc:sldMkLst>
      </pc:sldChg>
      <pc:sldChg chg="addSp modSp add">
        <pc:chgData name="Takunori Minamisawa" userId="f8bbc741-f930-47be-b8b4-6685bc556827" providerId="ADAL" clId="{ADE5D9FE-003E-4138-9155-E411F30C0310}" dt="2019-09-05T17:42:21.364" v="3394" actId="14100"/>
        <pc:sldMkLst>
          <pc:docMk/>
          <pc:sldMk cId="2561041113" sldId="1533"/>
        </pc:sldMkLst>
        <pc:spChg chg="mod">
          <ac:chgData name="Takunori Minamisawa" userId="f8bbc741-f930-47be-b8b4-6685bc556827" providerId="ADAL" clId="{ADE5D9FE-003E-4138-9155-E411F30C0310}" dt="2019-09-05T15:37:35.794" v="2161"/>
          <ac:spMkLst>
            <pc:docMk/>
            <pc:sldMk cId="2561041113" sldId="1533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7:42:21.364" v="3394" actId="14100"/>
          <ac:spMkLst>
            <pc:docMk/>
            <pc:sldMk cId="2561041113" sldId="1533"/>
            <ac:spMk id="4" creationId="{006FEF89-D13C-44C3-A21D-D2842A2C8D2A}"/>
          </ac:spMkLst>
        </pc:spChg>
        <pc:picChg chg="add mod">
          <ac:chgData name="Takunori Minamisawa" userId="f8bbc741-f930-47be-b8b4-6685bc556827" providerId="ADAL" clId="{ADE5D9FE-003E-4138-9155-E411F30C0310}" dt="2019-09-05T17:29:08.531" v="3091" actId="1076"/>
          <ac:picMkLst>
            <pc:docMk/>
            <pc:sldMk cId="2561041113" sldId="1533"/>
            <ac:picMk id="2" creationId="{484653C2-D9DA-4CD4-9C0E-F88D8F12EA3E}"/>
          </ac:picMkLst>
        </pc:picChg>
      </pc:sldChg>
      <pc:sldChg chg="addSp modSp add ord">
        <pc:chgData name="Takunori Minamisawa" userId="f8bbc741-f930-47be-b8b4-6685bc556827" providerId="ADAL" clId="{ADE5D9FE-003E-4138-9155-E411F30C0310}" dt="2019-09-10T07:15:25.452" v="5381" actId="1038"/>
        <pc:sldMkLst>
          <pc:docMk/>
          <pc:sldMk cId="2018386887" sldId="1534"/>
        </pc:sldMkLst>
        <pc:spChg chg="mod">
          <ac:chgData name="Takunori Minamisawa" userId="f8bbc741-f930-47be-b8b4-6685bc556827" providerId="ADAL" clId="{ADE5D9FE-003E-4138-9155-E411F30C0310}" dt="2019-09-05T18:07:22.992" v="4066"/>
          <ac:spMkLst>
            <pc:docMk/>
            <pc:sldMk cId="2018386887" sldId="1534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8:07:39.863" v="4069" actId="14100"/>
          <ac:spMkLst>
            <pc:docMk/>
            <pc:sldMk cId="2018386887" sldId="1534"/>
            <ac:spMk id="4" creationId="{474E3B32-8CC6-4F8F-BC76-076A8680F25C}"/>
          </ac:spMkLst>
        </pc:spChg>
        <pc:spChg chg="add mod">
          <ac:chgData name="Takunori Minamisawa" userId="f8bbc741-f930-47be-b8b4-6685bc556827" providerId="ADAL" clId="{ADE5D9FE-003E-4138-9155-E411F30C0310}" dt="2019-09-05T18:07:50.839" v="4073" actId="14100"/>
          <ac:spMkLst>
            <pc:docMk/>
            <pc:sldMk cId="2018386887" sldId="1534"/>
            <ac:spMk id="5" creationId="{445F0FD0-9412-42B2-B152-DB7A39DF5B72}"/>
          </ac:spMkLst>
        </pc:spChg>
        <pc:spChg chg="add mod">
          <ac:chgData name="Takunori Minamisawa" userId="f8bbc741-f930-47be-b8b4-6685bc556827" providerId="ADAL" clId="{ADE5D9FE-003E-4138-9155-E411F30C0310}" dt="2019-09-10T07:15:25.452" v="5381" actId="1038"/>
          <ac:spMkLst>
            <pc:docMk/>
            <pc:sldMk cId="2018386887" sldId="1534"/>
            <ac:spMk id="6" creationId="{EBFAE871-AA06-4574-B228-6D81FBB984D7}"/>
          </ac:spMkLst>
        </pc:spChg>
        <pc:picChg chg="add mod">
          <ac:chgData name="Takunori Minamisawa" userId="f8bbc741-f930-47be-b8b4-6685bc556827" providerId="ADAL" clId="{ADE5D9FE-003E-4138-9155-E411F30C0310}" dt="2019-09-05T18:07:07.617" v="4010" actId="1076"/>
          <ac:picMkLst>
            <pc:docMk/>
            <pc:sldMk cId="2018386887" sldId="1534"/>
            <ac:picMk id="2" creationId="{DE94AC37-D10F-4C91-BC13-01A175EF72D1}"/>
          </ac:picMkLst>
        </pc:picChg>
      </pc:sldChg>
      <pc:sldChg chg="modSp add del ord">
        <pc:chgData name="Takunori Minamisawa" userId="f8bbc741-f930-47be-b8b4-6685bc556827" providerId="ADAL" clId="{ADE5D9FE-003E-4138-9155-E411F30C0310}" dt="2019-09-05T17:53:32.344" v="3808" actId="2696"/>
        <pc:sldMkLst>
          <pc:docMk/>
          <pc:sldMk cId="2823323983" sldId="1534"/>
        </pc:sldMkLst>
        <pc:spChg chg="mod">
          <ac:chgData name="Takunori Minamisawa" userId="f8bbc741-f930-47be-b8b4-6685bc556827" providerId="ADAL" clId="{ADE5D9FE-003E-4138-9155-E411F30C0310}" dt="2019-09-05T15:47:00.155" v="2243"/>
          <ac:spMkLst>
            <pc:docMk/>
            <pc:sldMk cId="2823323983" sldId="1534"/>
            <ac:spMk id="3" creationId="{CD92AEDA-FF2D-4F51-B70E-F159A95A6413}"/>
          </ac:spMkLst>
        </pc:spChg>
      </pc:sldChg>
      <pc:sldChg chg="addSp modSp add">
        <pc:chgData name="Takunori Minamisawa" userId="f8bbc741-f930-47be-b8b4-6685bc556827" providerId="ADAL" clId="{ADE5D9FE-003E-4138-9155-E411F30C0310}" dt="2019-09-05T15:21:53.504" v="1923" actId="14100"/>
        <pc:sldMkLst>
          <pc:docMk/>
          <pc:sldMk cId="408031354" sldId="1535"/>
        </pc:sldMkLst>
        <pc:spChg chg="mod">
          <ac:chgData name="Takunori Minamisawa" userId="f8bbc741-f930-47be-b8b4-6685bc556827" providerId="ADAL" clId="{ADE5D9FE-003E-4138-9155-E411F30C0310}" dt="2019-09-05T15:21:21.830" v="1915"/>
          <ac:spMkLst>
            <pc:docMk/>
            <pc:sldMk cId="408031354" sldId="1535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5:21:36.482" v="1918" actId="14100"/>
          <ac:spMkLst>
            <pc:docMk/>
            <pc:sldMk cId="408031354" sldId="1535"/>
            <ac:spMk id="4" creationId="{FCBFA3F6-2904-4C6C-B1AC-3A7D64475492}"/>
          </ac:spMkLst>
        </pc:spChg>
        <pc:spChg chg="add mod">
          <ac:chgData name="Takunori Minamisawa" userId="f8bbc741-f930-47be-b8b4-6685bc556827" providerId="ADAL" clId="{ADE5D9FE-003E-4138-9155-E411F30C0310}" dt="2019-09-05T15:21:53.504" v="1923" actId="14100"/>
          <ac:spMkLst>
            <pc:docMk/>
            <pc:sldMk cId="408031354" sldId="1535"/>
            <ac:spMk id="5" creationId="{FCE3B0EA-7003-49AF-AD77-E949EABC7183}"/>
          </ac:spMkLst>
        </pc:spChg>
        <pc:picChg chg="add mod">
          <ac:chgData name="Takunori Minamisawa" userId="f8bbc741-f930-47be-b8b4-6685bc556827" providerId="ADAL" clId="{ADE5D9FE-003E-4138-9155-E411F30C0310}" dt="2019-09-05T15:20:48.783" v="1825" actId="1076"/>
          <ac:picMkLst>
            <pc:docMk/>
            <pc:sldMk cId="408031354" sldId="1535"/>
            <ac:picMk id="2" creationId="{F60FEA85-8FD6-48C0-BD36-E2DD87840FD7}"/>
          </ac:picMkLst>
        </pc:picChg>
      </pc:sldChg>
      <pc:sldChg chg="addSp delSp modSp add ord">
        <pc:chgData name="Takunori Minamisawa" userId="f8bbc741-f930-47be-b8b4-6685bc556827" providerId="ADAL" clId="{ADE5D9FE-003E-4138-9155-E411F30C0310}" dt="2019-09-05T17:51:32.420" v="3727" actId="1076"/>
        <pc:sldMkLst>
          <pc:docMk/>
          <pc:sldMk cId="4058197928" sldId="1536"/>
        </pc:sldMkLst>
        <pc:spChg chg="mod">
          <ac:chgData name="Takunori Minamisawa" userId="f8bbc741-f930-47be-b8b4-6685bc556827" providerId="ADAL" clId="{ADE5D9FE-003E-4138-9155-E411F30C0310}" dt="2019-09-05T17:50:11.788" v="3711"/>
          <ac:spMkLst>
            <pc:docMk/>
            <pc:sldMk cId="4058197928" sldId="1536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7:50:29.678" v="3715" actId="14100"/>
          <ac:spMkLst>
            <pc:docMk/>
            <pc:sldMk cId="4058197928" sldId="1536"/>
            <ac:spMk id="4" creationId="{45082881-0642-4872-B10E-AC2FAED67139}"/>
          </ac:spMkLst>
        </pc:spChg>
        <pc:spChg chg="add del">
          <ac:chgData name="Takunori Minamisawa" userId="f8bbc741-f930-47be-b8b4-6685bc556827" providerId="ADAL" clId="{ADE5D9FE-003E-4138-9155-E411F30C0310}" dt="2019-09-05T17:51:18.341" v="3725" actId="478"/>
          <ac:spMkLst>
            <pc:docMk/>
            <pc:sldMk cId="4058197928" sldId="1536"/>
            <ac:spMk id="5" creationId="{FCB15BBF-58F3-4A0B-AE22-3C9B3F7D8F75}"/>
          </ac:spMkLst>
        </pc:spChg>
        <pc:spChg chg="add mod">
          <ac:chgData name="Takunori Minamisawa" userId="f8bbc741-f930-47be-b8b4-6685bc556827" providerId="ADAL" clId="{ADE5D9FE-003E-4138-9155-E411F30C0310}" dt="2019-09-05T17:51:32.420" v="3727" actId="1076"/>
          <ac:spMkLst>
            <pc:docMk/>
            <pc:sldMk cId="4058197928" sldId="1536"/>
            <ac:spMk id="6" creationId="{87F6BDBA-ED52-45FC-8B50-83E2CBB51850}"/>
          </ac:spMkLst>
        </pc:spChg>
        <pc:picChg chg="add mod">
          <ac:chgData name="Takunori Minamisawa" userId="f8bbc741-f930-47be-b8b4-6685bc556827" providerId="ADAL" clId="{ADE5D9FE-003E-4138-9155-E411F30C0310}" dt="2019-09-05T17:49:52.390" v="3664" actId="1076"/>
          <ac:picMkLst>
            <pc:docMk/>
            <pc:sldMk cId="4058197928" sldId="1536"/>
            <ac:picMk id="2" creationId="{BA4C43BA-4820-4C79-8B85-92D070E0A62E}"/>
          </ac:picMkLst>
        </pc:picChg>
      </pc:sldChg>
      <pc:sldChg chg="add del">
        <pc:chgData name="Takunori Minamisawa" userId="f8bbc741-f930-47be-b8b4-6685bc556827" providerId="ADAL" clId="{ADE5D9FE-003E-4138-9155-E411F30C0310}" dt="2019-09-05T17:51:46.032" v="3728" actId="47"/>
        <pc:sldMkLst>
          <pc:docMk/>
          <pc:sldMk cId="4096818427" sldId="1537"/>
        </pc:sldMkLst>
      </pc:sldChg>
      <pc:sldChg chg="add del">
        <pc:chgData name="Takunori Minamisawa" userId="f8bbc741-f930-47be-b8b4-6685bc556827" providerId="ADAL" clId="{ADE5D9FE-003E-4138-9155-E411F30C0310}" dt="2019-09-05T17:51:46.032" v="3728" actId="47"/>
        <pc:sldMkLst>
          <pc:docMk/>
          <pc:sldMk cId="153082642" sldId="1538"/>
        </pc:sldMkLst>
      </pc:sldChg>
      <pc:sldChg chg="modSp add del setBg">
        <pc:chgData name="Takunori Minamisawa" userId="f8bbc741-f930-47be-b8b4-6685bc556827" providerId="ADAL" clId="{ADE5D9FE-003E-4138-9155-E411F30C0310}" dt="2019-09-05T17:53:34.744" v="3809" actId="47"/>
        <pc:sldMkLst>
          <pc:docMk/>
          <pc:sldMk cId="3819288676" sldId="1539"/>
        </pc:sldMkLst>
        <pc:spChg chg="mod">
          <ac:chgData name="Takunori Minamisawa" userId="f8bbc741-f930-47be-b8b4-6685bc556827" providerId="ADAL" clId="{ADE5D9FE-003E-4138-9155-E411F30C0310}" dt="2019-09-05T15:32:18.599" v="1954"/>
          <ac:spMkLst>
            <pc:docMk/>
            <pc:sldMk cId="3819288676" sldId="1539"/>
            <ac:spMk id="4" creationId="{402C1800-C6F5-4A4B-A748-23928DCAFC0E}"/>
          </ac:spMkLst>
        </pc:spChg>
      </pc:sldChg>
      <pc:sldChg chg="addSp modSp add">
        <pc:chgData name="Takunori Minamisawa" userId="f8bbc741-f930-47be-b8b4-6685bc556827" providerId="ADAL" clId="{ADE5D9FE-003E-4138-9155-E411F30C0310}" dt="2019-09-10T07:50:06.792" v="6435" actId="20577"/>
        <pc:sldMkLst>
          <pc:docMk/>
          <pc:sldMk cId="219422367" sldId="1540"/>
        </pc:sldMkLst>
        <pc:spChg chg="mod">
          <ac:chgData name="Takunori Minamisawa" userId="f8bbc741-f930-47be-b8b4-6685bc556827" providerId="ADAL" clId="{ADE5D9FE-003E-4138-9155-E411F30C0310}" dt="2019-09-10T07:50:06.792" v="6435" actId="20577"/>
          <ac:spMkLst>
            <pc:docMk/>
            <pc:sldMk cId="219422367" sldId="1540"/>
            <ac:spMk id="3" creationId="{CD92AEDA-FF2D-4F51-B70E-F159A95A6413}"/>
          </ac:spMkLst>
        </pc:spChg>
        <pc:picChg chg="add mod">
          <ac:chgData name="Takunori Minamisawa" userId="f8bbc741-f930-47be-b8b4-6685bc556827" providerId="ADAL" clId="{ADE5D9FE-003E-4138-9155-E411F30C0310}" dt="2019-09-05T17:33:21.443" v="3094" actId="1076"/>
          <ac:picMkLst>
            <pc:docMk/>
            <pc:sldMk cId="219422367" sldId="1540"/>
            <ac:picMk id="2" creationId="{584C4D5E-AEBD-4176-B979-629FB04BB99F}"/>
          </ac:picMkLst>
        </pc:picChg>
      </pc:sldChg>
      <pc:sldChg chg="addSp modSp add">
        <pc:chgData name="Takunori Minamisawa" userId="f8bbc741-f930-47be-b8b4-6685bc556827" providerId="ADAL" clId="{ADE5D9FE-003E-4138-9155-E411F30C0310}" dt="2019-09-05T17:35:44.213" v="3293" actId="14100"/>
        <pc:sldMkLst>
          <pc:docMk/>
          <pc:sldMk cId="3849436647" sldId="1541"/>
        </pc:sldMkLst>
        <pc:spChg chg="mod">
          <ac:chgData name="Takunori Minamisawa" userId="f8bbc741-f930-47be-b8b4-6685bc556827" providerId="ADAL" clId="{ADE5D9FE-003E-4138-9155-E411F30C0310}" dt="2019-09-05T17:35:25.432" v="3288"/>
          <ac:spMkLst>
            <pc:docMk/>
            <pc:sldMk cId="3849436647" sldId="1541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7:35:36.415" v="3290" actId="1076"/>
          <ac:spMkLst>
            <pc:docMk/>
            <pc:sldMk cId="3849436647" sldId="1541"/>
            <ac:spMk id="4" creationId="{97564A8D-0865-409D-8833-81EDA3B8F3E6}"/>
          </ac:spMkLst>
        </pc:spChg>
        <pc:spChg chg="add mod">
          <ac:chgData name="Takunori Minamisawa" userId="f8bbc741-f930-47be-b8b4-6685bc556827" providerId="ADAL" clId="{ADE5D9FE-003E-4138-9155-E411F30C0310}" dt="2019-09-05T17:35:44.213" v="3293" actId="14100"/>
          <ac:spMkLst>
            <pc:docMk/>
            <pc:sldMk cId="3849436647" sldId="1541"/>
            <ac:spMk id="5" creationId="{799652A2-C865-4B88-9E2B-ED7B29B1734D}"/>
          </ac:spMkLst>
        </pc:spChg>
        <pc:picChg chg="add mod">
          <ac:chgData name="Takunori Minamisawa" userId="f8bbc741-f930-47be-b8b4-6685bc556827" providerId="ADAL" clId="{ADE5D9FE-003E-4138-9155-E411F30C0310}" dt="2019-09-05T17:34:43.085" v="3185" actId="1076"/>
          <ac:picMkLst>
            <pc:docMk/>
            <pc:sldMk cId="3849436647" sldId="1541"/>
            <ac:picMk id="2" creationId="{7846917D-21C1-4956-AFC8-B3DA7EB0CDB6}"/>
          </ac:picMkLst>
        </pc:picChg>
      </pc:sldChg>
      <pc:sldChg chg="addSp modSp add">
        <pc:chgData name="Takunori Minamisawa" userId="f8bbc741-f930-47be-b8b4-6685bc556827" providerId="ADAL" clId="{ADE5D9FE-003E-4138-9155-E411F30C0310}" dt="2019-09-10T07:50:00.990" v="6434" actId="20577"/>
        <pc:sldMkLst>
          <pc:docMk/>
          <pc:sldMk cId="1448543674" sldId="1542"/>
        </pc:sldMkLst>
        <pc:spChg chg="mod">
          <ac:chgData name="Takunori Minamisawa" userId="f8bbc741-f930-47be-b8b4-6685bc556827" providerId="ADAL" clId="{ADE5D9FE-003E-4138-9155-E411F30C0310}" dt="2019-09-10T07:50:00.990" v="6434" actId="20577"/>
          <ac:spMkLst>
            <pc:docMk/>
            <pc:sldMk cId="1448543674" sldId="1542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7:56:55.616" v="3957" actId="14100"/>
          <ac:spMkLst>
            <pc:docMk/>
            <pc:sldMk cId="1448543674" sldId="1542"/>
            <ac:spMk id="4" creationId="{3055B456-5711-4584-944D-DD0F2DA155AE}"/>
          </ac:spMkLst>
        </pc:spChg>
        <pc:picChg chg="add mod">
          <ac:chgData name="Takunori Minamisawa" userId="f8bbc741-f930-47be-b8b4-6685bc556827" providerId="ADAL" clId="{ADE5D9FE-003E-4138-9155-E411F30C0310}" dt="2019-09-05T17:37:37.856" v="3299" actId="1076"/>
          <ac:picMkLst>
            <pc:docMk/>
            <pc:sldMk cId="1448543674" sldId="1542"/>
            <ac:picMk id="2" creationId="{09EB517A-07FD-4BCD-9CD5-DBCD6BFDD56D}"/>
          </ac:picMkLst>
        </pc:picChg>
      </pc:sldChg>
      <pc:sldChg chg="add">
        <pc:chgData name="Takunori Minamisawa" userId="f8bbc741-f930-47be-b8b4-6685bc556827" providerId="ADAL" clId="{ADE5D9FE-003E-4138-9155-E411F30C0310}" dt="2019-09-05T17:53:37.461" v="3810"/>
        <pc:sldMkLst>
          <pc:docMk/>
          <pc:sldMk cId="942209632" sldId="1543"/>
        </pc:sldMkLst>
      </pc:sldChg>
      <pc:sldChg chg="addSp modSp add del">
        <pc:chgData name="Takunori Minamisawa" userId="f8bbc741-f930-47be-b8b4-6685bc556827" providerId="ADAL" clId="{ADE5D9FE-003E-4138-9155-E411F30C0310}" dt="2019-09-05T17:53:32.344" v="3808" actId="2696"/>
        <pc:sldMkLst>
          <pc:docMk/>
          <pc:sldMk cId="3303958810" sldId="1543"/>
        </pc:sldMkLst>
        <pc:spChg chg="mod">
          <ac:chgData name="Takunori Minamisawa" userId="f8bbc741-f930-47be-b8b4-6685bc556827" providerId="ADAL" clId="{ADE5D9FE-003E-4138-9155-E411F30C0310}" dt="2019-09-05T15:49:25.581" v="2370"/>
          <ac:spMkLst>
            <pc:docMk/>
            <pc:sldMk cId="3303958810" sldId="1543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7:26:06.732" v="2962" actId="14100"/>
          <ac:spMkLst>
            <pc:docMk/>
            <pc:sldMk cId="3303958810" sldId="1543"/>
            <ac:spMk id="4" creationId="{77320C43-0B2A-4F37-A9D6-1E3284332B0E}"/>
          </ac:spMkLst>
        </pc:spChg>
        <pc:picChg chg="add mod">
          <ac:chgData name="Takunori Minamisawa" userId="f8bbc741-f930-47be-b8b4-6685bc556827" providerId="ADAL" clId="{ADE5D9FE-003E-4138-9155-E411F30C0310}" dt="2019-09-05T15:49:14.739" v="2326" actId="1076"/>
          <ac:picMkLst>
            <pc:docMk/>
            <pc:sldMk cId="3303958810" sldId="1543"/>
            <ac:picMk id="2" creationId="{39B61828-A3BF-456B-A7C3-FCA36C7DF6A8}"/>
          </ac:picMkLst>
        </pc:picChg>
      </pc:sldChg>
      <pc:sldChg chg="addSp modSp add del">
        <pc:chgData name="Takunori Minamisawa" userId="f8bbc741-f930-47be-b8b4-6685bc556827" providerId="ADAL" clId="{ADE5D9FE-003E-4138-9155-E411F30C0310}" dt="2019-09-05T17:53:32.344" v="3808" actId="2696"/>
        <pc:sldMkLst>
          <pc:docMk/>
          <pc:sldMk cId="396126107" sldId="1544"/>
        </pc:sldMkLst>
        <pc:spChg chg="mod">
          <ac:chgData name="Takunori Minamisawa" userId="f8bbc741-f930-47be-b8b4-6685bc556827" providerId="ADAL" clId="{ADE5D9FE-003E-4138-9155-E411F30C0310}" dt="2019-09-05T15:51:29.634" v="2454"/>
          <ac:spMkLst>
            <pc:docMk/>
            <pc:sldMk cId="396126107" sldId="1544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7:26:14.121" v="2965" actId="14100"/>
          <ac:spMkLst>
            <pc:docMk/>
            <pc:sldMk cId="396126107" sldId="1544"/>
            <ac:spMk id="4" creationId="{A08E12CE-7BC5-4738-9741-94ED168F41BA}"/>
          </ac:spMkLst>
        </pc:spChg>
        <pc:picChg chg="add mod">
          <ac:chgData name="Takunori Minamisawa" userId="f8bbc741-f930-47be-b8b4-6685bc556827" providerId="ADAL" clId="{ADE5D9FE-003E-4138-9155-E411F30C0310}" dt="2019-09-05T15:51:13.421" v="2373" actId="1076"/>
          <ac:picMkLst>
            <pc:docMk/>
            <pc:sldMk cId="396126107" sldId="1544"/>
            <ac:picMk id="2" creationId="{9195876C-30E5-4259-ACBC-F7A00B516824}"/>
          </ac:picMkLst>
        </pc:picChg>
      </pc:sldChg>
      <pc:sldChg chg="add">
        <pc:chgData name="Takunori Minamisawa" userId="f8bbc741-f930-47be-b8b4-6685bc556827" providerId="ADAL" clId="{ADE5D9FE-003E-4138-9155-E411F30C0310}" dt="2019-09-05T17:53:37.461" v="3810"/>
        <pc:sldMkLst>
          <pc:docMk/>
          <pc:sldMk cId="954752465" sldId="1544"/>
        </pc:sldMkLst>
      </pc:sldChg>
      <pc:sldChg chg="addSp modSp add del">
        <pc:chgData name="Takunori Minamisawa" userId="f8bbc741-f930-47be-b8b4-6685bc556827" providerId="ADAL" clId="{ADE5D9FE-003E-4138-9155-E411F30C0310}" dt="2019-09-05T17:53:32.344" v="3808" actId="2696"/>
        <pc:sldMkLst>
          <pc:docMk/>
          <pc:sldMk cId="1556854375" sldId="1545"/>
        </pc:sldMkLst>
        <pc:spChg chg="mod">
          <ac:chgData name="Takunori Minamisawa" userId="f8bbc741-f930-47be-b8b4-6685bc556827" providerId="ADAL" clId="{ADE5D9FE-003E-4138-9155-E411F30C0310}" dt="2019-09-05T16:03:16.028" v="2598"/>
          <ac:spMkLst>
            <pc:docMk/>
            <pc:sldMk cId="1556854375" sldId="1545"/>
            <ac:spMk id="3" creationId="{CD92AEDA-FF2D-4F51-B70E-F159A95A6413}"/>
          </ac:spMkLst>
        </pc:spChg>
        <pc:picChg chg="add mod">
          <ac:chgData name="Takunori Minamisawa" userId="f8bbc741-f930-47be-b8b4-6685bc556827" providerId="ADAL" clId="{ADE5D9FE-003E-4138-9155-E411F30C0310}" dt="2019-09-05T15:53:44.101" v="2457" actId="1076"/>
          <ac:picMkLst>
            <pc:docMk/>
            <pc:sldMk cId="1556854375" sldId="1545"/>
            <ac:picMk id="2" creationId="{0998CC00-328E-4A35-9EA3-94AB8737E170}"/>
          </ac:picMkLst>
        </pc:picChg>
      </pc:sldChg>
      <pc:sldChg chg="modSp add">
        <pc:chgData name="Takunori Minamisawa" userId="f8bbc741-f930-47be-b8b4-6685bc556827" providerId="ADAL" clId="{ADE5D9FE-003E-4138-9155-E411F30C0310}" dt="2019-09-10T07:28:31.840" v="5919" actId="20577"/>
        <pc:sldMkLst>
          <pc:docMk/>
          <pc:sldMk cId="2889181666" sldId="1545"/>
        </pc:sldMkLst>
        <pc:spChg chg="mod">
          <ac:chgData name="Takunori Minamisawa" userId="f8bbc741-f930-47be-b8b4-6685bc556827" providerId="ADAL" clId="{ADE5D9FE-003E-4138-9155-E411F30C0310}" dt="2019-09-10T07:28:31.840" v="5919" actId="20577"/>
          <ac:spMkLst>
            <pc:docMk/>
            <pc:sldMk cId="2889181666" sldId="1545"/>
            <ac:spMk id="3" creationId="{CD92AEDA-FF2D-4F51-B70E-F159A95A6413}"/>
          </ac:spMkLst>
        </pc:spChg>
      </pc:sldChg>
      <pc:sldChg chg="addSp modSp add del">
        <pc:chgData name="Takunori Minamisawa" userId="f8bbc741-f930-47be-b8b4-6685bc556827" providerId="ADAL" clId="{ADE5D9FE-003E-4138-9155-E411F30C0310}" dt="2019-09-05T17:53:32.344" v="3808" actId="2696"/>
        <pc:sldMkLst>
          <pc:docMk/>
          <pc:sldMk cId="2579960796" sldId="1546"/>
        </pc:sldMkLst>
        <pc:spChg chg="mod">
          <ac:chgData name="Takunori Minamisawa" userId="f8bbc741-f930-47be-b8b4-6685bc556827" providerId="ADAL" clId="{ADE5D9FE-003E-4138-9155-E411F30C0310}" dt="2019-09-05T16:03:21.971" v="2599" actId="20577"/>
          <ac:spMkLst>
            <pc:docMk/>
            <pc:sldMk cId="2579960796" sldId="1546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7:26:28.255" v="2969" actId="14100"/>
          <ac:spMkLst>
            <pc:docMk/>
            <pc:sldMk cId="2579960796" sldId="1546"/>
            <ac:spMk id="4" creationId="{C7A43A8B-721E-4B5B-943D-2AB3D735CE1D}"/>
          </ac:spMkLst>
        </pc:spChg>
        <pc:picChg chg="add mod">
          <ac:chgData name="Takunori Minamisawa" userId="f8bbc741-f930-47be-b8b4-6685bc556827" providerId="ADAL" clId="{ADE5D9FE-003E-4138-9155-E411F30C0310}" dt="2019-09-05T16:02:34.863" v="2460" actId="1076"/>
          <ac:picMkLst>
            <pc:docMk/>
            <pc:sldMk cId="2579960796" sldId="1546"/>
            <ac:picMk id="2" creationId="{C2DCE41A-4962-48D0-85AA-8D04AEEED4C6}"/>
          </ac:picMkLst>
        </pc:picChg>
      </pc:sldChg>
      <pc:sldChg chg="addSp delSp modSp add">
        <pc:chgData name="Takunori Minamisawa" userId="f8bbc741-f930-47be-b8b4-6685bc556827" providerId="ADAL" clId="{ADE5D9FE-003E-4138-9155-E411F30C0310}" dt="2019-09-10T07:24:56.884" v="5769" actId="21"/>
        <pc:sldMkLst>
          <pc:docMk/>
          <pc:sldMk cId="3909542762" sldId="1546"/>
        </pc:sldMkLst>
        <pc:spChg chg="add mod">
          <ac:chgData name="Takunori Minamisawa" userId="f8bbc741-f930-47be-b8b4-6685bc556827" providerId="ADAL" clId="{ADE5D9FE-003E-4138-9155-E411F30C0310}" dt="2019-09-10T07:17:20.329" v="5384" actId="14100"/>
          <ac:spMkLst>
            <pc:docMk/>
            <pc:sldMk cId="3909542762" sldId="1546"/>
            <ac:spMk id="5" creationId="{A8C53751-B1AF-4E03-B1D7-739C5B2AADF0}"/>
          </ac:spMkLst>
        </pc:spChg>
        <pc:spChg chg="add mod">
          <ac:chgData name="Takunori Minamisawa" userId="f8bbc741-f930-47be-b8b4-6685bc556827" providerId="ADAL" clId="{ADE5D9FE-003E-4138-9155-E411F30C0310}" dt="2019-09-10T07:20:18.685" v="5453" actId="1076"/>
          <ac:spMkLst>
            <pc:docMk/>
            <pc:sldMk cId="3909542762" sldId="1546"/>
            <ac:spMk id="8" creationId="{E03EF176-E8D3-4E52-97F6-0B1275292B82}"/>
          </ac:spMkLst>
        </pc:spChg>
        <pc:cxnChg chg="add del mod">
          <ac:chgData name="Takunori Minamisawa" userId="f8bbc741-f930-47be-b8b4-6685bc556827" providerId="ADAL" clId="{ADE5D9FE-003E-4138-9155-E411F30C0310}" dt="2019-09-10T07:24:56.884" v="5769" actId="21"/>
          <ac:cxnSpMkLst>
            <pc:docMk/>
            <pc:sldMk cId="3909542762" sldId="1546"/>
            <ac:cxnSpMk id="7" creationId="{50D4C1FA-6AEF-4E67-9D4E-91CD3192AC41}"/>
          </ac:cxnSpMkLst>
        </pc:cxnChg>
      </pc:sldChg>
      <pc:sldChg chg="addSp modSp add del">
        <pc:chgData name="Takunori Minamisawa" userId="f8bbc741-f930-47be-b8b4-6685bc556827" providerId="ADAL" clId="{ADE5D9FE-003E-4138-9155-E411F30C0310}" dt="2019-09-05T17:53:32.344" v="3808" actId="2696"/>
        <pc:sldMkLst>
          <pc:docMk/>
          <pc:sldMk cId="3449602501" sldId="1547"/>
        </pc:sldMkLst>
        <pc:spChg chg="mod">
          <ac:chgData name="Takunori Minamisawa" userId="f8bbc741-f930-47be-b8b4-6685bc556827" providerId="ADAL" clId="{ADE5D9FE-003E-4138-9155-E411F30C0310}" dt="2019-09-05T16:06:02.712" v="2642"/>
          <ac:spMkLst>
            <pc:docMk/>
            <pc:sldMk cId="3449602501" sldId="1547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7:26:36.569" v="2972" actId="14100"/>
          <ac:spMkLst>
            <pc:docMk/>
            <pc:sldMk cId="3449602501" sldId="1547"/>
            <ac:spMk id="4" creationId="{4EE1E59F-EF8F-4A19-BC0B-7407AFA7F2B8}"/>
          </ac:spMkLst>
        </pc:spChg>
        <pc:picChg chg="add mod">
          <ac:chgData name="Takunori Minamisawa" userId="f8bbc741-f930-47be-b8b4-6685bc556827" providerId="ADAL" clId="{ADE5D9FE-003E-4138-9155-E411F30C0310}" dt="2019-09-05T16:05:51.518" v="2602" actId="1076"/>
          <ac:picMkLst>
            <pc:docMk/>
            <pc:sldMk cId="3449602501" sldId="1547"/>
            <ac:picMk id="2" creationId="{020B1E6C-49E1-468E-A9F9-A2E28ECD5642}"/>
          </ac:picMkLst>
        </pc:picChg>
      </pc:sldChg>
      <pc:sldChg chg="modSp add">
        <pc:chgData name="Takunori Minamisawa" userId="f8bbc741-f930-47be-b8b4-6685bc556827" providerId="ADAL" clId="{ADE5D9FE-003E-4138-9155-E411F30C0310}" dt="2019-09-10T07:18:03.066" v="5413" actId="20577"/>
        <pc:sldMkLst>
          <pc:docMk/>
          <pc:sldMk cId="3669352942" sldId="1547"/>
        </pc:sldMkLst>
        <pc:spChg chg="mod">
          <ac:chgData name="Takunori Minamisawa" userId="f8bbc741-f930-47be-b8b4-6685bc556827" providerId="ADAL" clId="{ADE5D9FE-003E-4138-9155-E411F30C0310}" dt="2019-09-10T07:18:03.066" v="5413" actId="20577"/>
          <ac:spMkLst>
            <pc:docMk/>
            <pc:sldMk cId="3669352942" sldId="1547"/>
            <ac:spMk id="3" creationId="{CD92AEDA-FF2D-4F51-B70E-F159A95A6413}"/>
          </ac:spMkLst>
        </pc:spChg>
      </pc:sldChg>
      <pc:sldChg chg="addSp modSp add">
        <pc:chgData name="Takunori Minamisawa" userId="f8bbc741-f930-47be-b8b4-6685bc556827" providerId="ADAL" clId="{ADE5D9FE-003E-4138-9155-E411F30C0310}" dt="2019-09-10T07:21:12.507" v="5510" actId="6549"/>
        <pc:sldMkLst>
          <pc:docMk/>
          <pc:sldMk cId="793115868" sldId="1548"/>
        </pc:sldMkLst>
        <pc:spChg chg="mod">
          <ac:chgData name="Takunori Minamisawa" userId="f8bbc741-f930-47be-b8b4-6685bc556827" providerId="ADAL" clId="{ADE5D9FE-003E-4138-9155-E411F30C0310}" dt="2019-09-10T07:21:12.507" v="5510" actId="6549"/>
          <ac:spMkLst>
            <pc:docMk/>
            <pc:sldMk cId="793115868" sldId="1548"/>
            <ac:spMk id="3" creationId="{CD92AEDA-FF2D-4F51-B70E-F159A95A6413}"/>
          </ac:spMkLst>
        </pc:spChg>
        <pc:spChg chg="mod">
          <ac:chgData name="Takunori Minamisawa" userId="f8bbc741-f930-47be-b8b4-6685bc556827" providerId="ADAL" clId="{ADE5D9FE-003E-4138-9155-E411F30C0310}" dt="2019-09-10T04:37:44.471" v="4225" actId="1076"/>
          <ac:spMkLst>
            <pc:docMk/>
            <pc:sldMk cId="793115868" sldId="1548"/>
            <ac:spMk id="4" creationId="{74753EAE-DE80-4BB4-BDD9-0085247FDF29}"/>
          </ac:spMkLst>
        </pc:spChg>
        <pc:spChg chg="add mod">
          <ac:chgData name="Takunori Minamisawa" userId="f8bbc741-f930-47be-b8b4-6685bc556827" providerId="ADAL" clId="{ADE5D9FE-003E-4138-9155-E411F30C0310}" dt="2019-09-10T04:37:48.315" v="4226" actId="113"/>
          <ac:spMkLst>
            <pc:docMk/>
            <pc:sldMk cId="793115868" sldId="1548"/>
            <ac:spMk id="5" creationId="{CBF2DBC4-1DA6-4690-9B56-D3267D35224F}"/>
          </ac:spMkLst>
        </pc:spChg>
      </pc:sldChg>
      <pc:sldChg chg="addSp delSp modSp add del ord">
        <pc:chgData name="Takunori Minamisawa" userId="f8bbc741-f930-47be-b8b4-6685bc556827" providerId="ADAL" clId="{ADE5D9FE-003E-4138-9155-E411F30C0310}" dt="2019-09-05T17:53:32.344" v="3808" actId="2696"/>
        <pc:sldMkLst>
          <pc:docMk/>
          <pc:sldMk cId="1861818668" sldId="1548"/>
        </pc:sldMkLst>
        <pc:spChg chg="add del">
          <ac:chgData name="Takunori Minamisawa" userId="f8bbc741-f930-47be-b8b4-6685bc556827" providerId="ADAL" clId="{ADE5D9FE-003E-4138-9155-E411F30C0310}" dt="2019-09-05T17:09:06.177" v="2728"/>
          <ac:spMkLst>
            <pc:docMk/>
            <pc:sldMk cId="1861818668" sldId="1548"/>
            <ac:spMk id="2" creationId="{0D219B99-AFCD-4E12-B7C4-1AD3493F817C}"/>
          </ac:spMkLst>
        </pc:spChg>
        <pc:spChg chg="mod">
          <ac:chgData name="Takunori Minamisawa" userId="f8bbc741-f930-47be-b8b4-6685bc556827" providerId="ADAL" clId="{ADE5D9FE-003E-4138-9155-E411F30C0310}" dt="2019-09-05T17:08:47.556" v="2724"/>
          <ac:spMkLst>
            <pc:docMk/>
            <pc:sldMk cId="1861818668" sldId="1548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7:09:31.834" v="2733" actId="1076"/>
          <ac:spMkLst>
            <pc:docMk/>
            <pc:sldMk cId="1861818668" sldId="1548"/>
            <ac:spMk id="4" creationId="{74753EAE-DE80-4BB4-BDD9-0085247FDF29}"/>
          </ac:spMkLst>
        </pc:spChg>
      </pc:sldChg>
      <pc:sldChg chg="addSp modSp add del">
        <pc:chgData name="Takunori Minamisawa" userId="f8bbc741-f930-47be-b8b4-6685bc556827" providerId="ADAL" clId="{ADE5D9FE-003E-4138-9155-E411F30C0310}" dt="2019-09-05T17:53:32.344" v="3808" actId="2696"/>
        <pc:sldMkLst>
          <pc:docMk/>
          <pc:sldMk cId="1183298672" sldId="1549"/>
        </pc:sldMkLst>
        <pc:spChg chg="mod">
          <ac:chgData name="Takunori Minamisawa" userId="f8bbc741-f930-47be-b8b4-6685bc556827" providerId="ADAL" clId="{ADE5D9FE-003E-4138-9155-E411F30C0310}" dt="2019-09-05T17:10:18.334" v="2782"/>
          <ac:spMkLst>
            <pc:docMk/>
            <pc:sldMk cId="1183298672" sldId="1549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7:26:52.292" v="2977" actId="14100"/>
          <ac:spMkLst>
            <pc:docMk/>
            <pc:sldMk cId="1183298672" sldId="1549"/>
            <ac:spMk id="4" creationId="{5A08C689-AAE7-40E3-AC91-B91D98A162F0}"/>
          </ac:spMkLst>
        </pc:spChg>
        <pc:picChg chg="add mod">
          <ac:chgData name="Takunori Minamisawa" userId="f8bbc741-f930-47be-b8b4-6685bc556827" providerId="ADAL" clId="{ADE5D9FE-003E-4138-9155-E411F30C0310}" dt="2019-09-05T17:10:05.041" v="2736" actId="1076"/>
          <ac:picMkLst>
            <pc:docMk/>
            <pc:sldMk cId="1183298672" sldId="1549"/>
            <ac:picMk id="2" creationId="{F3B7AF02-B0B8-4EBD-AC7C-36D114677428}"/>
          </ac:picMkLst>
        </pc:picChg>
      </pc:sldChg>
      <pc:sldChg chg="modSp add">
        <pc:chgData name="Takunori Minamisawa" userId="f8bbc741-f930-47be-b8b4-6685bc556827" providerId="ADAL" clId="{ADE5D9FE-003E-4138-9155-E411F30C0310}" dt="2019-09-05T17:56:13.498" v="3954"/>
        <pc:sldMkLst>
          <pc:docMk/>
          <pc:sldMk cId="3239832562" sldId="1549"/>
        </pc:sldMkLst>
        <pc:spChg chg="mod">
          <ac:chgData name="Takunori Minamisawa" userId="f8bbc741-f930-47be-b8b4-6685bc556827" providerId="ADAL" clId="{ADE5D9FE-003E-4138-9155-E411F30C0310}" dt="2019-09-05T17:56:13.498" v="3954"/>
          <ac:spMkLst>
            <pc:docMk/>
            <pc:sldMk cId="3239832562" sldId="1549"/>
            <ac:spMk id="3" creationId="{CD92AEDA-FF2D-4F51-B70E-F159A95A6413}"/>
          </ac:spMkLst>
        </pc:spChg>
      </pc:sldChg>
      <pc:sldChg chg="add del">
        <pc:chgData name="Takunori Minamisawa" userId="f8bbc741-f930-47be-b8b4-6685bc556827" providerId="ADAL" clId="{ADE5D9FE-003E-4138-9155-E411F30C0310}" dt="2019-09-05T17:55:58.799" v="3915" actId="47"/>
        <pc:sldMkLst>
          <pc:docMk/>
          <pc:sldMk cId="748340709" sldId="1550"/>
        </pc:sldMkLst>
      </pc:sldChg>
      <pc:sldChg chg="add del">
        <pc:chgData name="Takunori Minamisawa" userId="f8bbc741-f930-47be-b8b4-6685bc556827" providerId="ADAL" clId="{ADE5D9FE-003E-4138-9155-E411F30C0310}" dt="2019-09-05T17:53:32.344" v="3808" actId="2696"/>
        <pc:sldMkLst>
          <pc:docMk/>
          <pc:sldMk cId="2362082638" sldId="1550"/>
        </pc:sldMkLst>
      </pc:sldChg>
      <pc:sldChg chg="add del">
        <pc:chgData name="Takunori Minamisawa" userId="f8bbc741-f930-47be-b8b4-6685bc556827" providerId="ADAL" clId="{ADE5D9FE-003E-4138-9155-E411F30C0310}" dt="2019-09-05T17:55:51.890" v="3912" actId="2696"/>
        <pc:sldMkLst>
          <pc:docMk/>
          <pc:sldMk cId="1339284207" sldId="1551"/>
        </pc:sldMkLst>
      </pc:sldChg>
      <pc:sldChg chg="addSp modSp add">
        <pc:chgData name="Takunori Minamisawa" userId="f8bbc741-f930-47be-b8b4-6685bc556827" providerId="ADAL" clId="{ADE5D9FE-003E-4138-9155-E411F30C0310}" dt="2019-09-10T04:36:27.363" v="4119" actId="1076"/>
        <pc:sldMkLst>
          <pc:docMk/>
          <pc:sldMk cId="2862587923" sldId="1551"/>
        </pc:sldMkLst>
        <pc:spChg chg="add mod">
          <ac:chgData name="Takunori Minamisawa" userId="f8bbc741-f930-47be-b8b4-6685bc556827" providerId="ADAL" clId="{ADE5D9FE-003E-4138-9155-E411F30C0310}" dt="2019-09-10T04:36:27.363" v="4119" actId="1076"/>
          <ac:spMkLst>
            <pc:docMk/>
            <pc:sldMk cId="2862587923" sldId="1551"/>
            <ac:spMk id="6" creationId="{B708CEA6-FA94-46D0-93C3-C96704E2BA3E}"/>
          </ac:spMkLst>
        </pc:spChg>
      </pc:sldChg>
      <pc:sldChg chg="addSp modSp add del">
        <pc:chgData name="Takunori Minamisawa" userId="f8bbc741-f930-47be-b8b4-6685bc556827" providerId="ADAL" clId="{ADE5D9FE-003E-4138-9155-E411F30C0310}" dt="2019-09-05T17:53:32.344" v="3808" actId="2696"/>
        <pc:sldMkLst>
          <pc:docMk/>
          <pc:sldMk cId="3232304014" sldId="1551"/>
        </pc:sldMkLst>
        <pc:spChg chg="mod">
          <ac:chgData name="Takunori Minamisawa" userId="f8bbc741-f930-47be-b8b4-6685bc556827" providerId="ADAL" clId="{ADE5D9FE-003E-4138-9155-E411F30C0310}" dt="2019-09-05T17:23:09.555" v="2873"/>
          <ac:spMkLst>
            <pc:docMk/>
            <pc:sldMk cId="3232304014" sldId="1551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7:25:36.716" v="2954" actId="1076"/>
          <ac:spMkLst>
            <pc:docMk/>
            <pc:sldMk cId="3232304014" sldId="1551"/>
            <ac:spMk id="4" creationId="{FFD8CFFD-927C-4546-BF3E-E0E80E841EA6}"/>
          </ac:spMkLst>
        </pc:spChg>
        <pc:spChg chg="add mod">
          <ac:chgData name="Takunori Minamisawa" userId="f8bbc741-f930-47be-b8b4-6685bc556827" providerId="ADAL" clId="{ADE5D9FE-003E-4138-9155-E411F30C0310}" dt="2019-09-05T17:27:05.512" v="2980" actId="14100"/>
          <ac:spMkLst>
            <pc:docMk/>
            <pc:sldMk cId="3232304014" sldId="1551"/>
            <ac:spMk id="5" creationId="{6053ADAE-F862-46E3-9D1C-88A223E615DE}"/>
          </ac:spMkLst>
        </pc:spChg>
        <pc:picChg chg="add mod">
          <ac:chgData name="Takunori Minamisawa" userId="f8bbc741-f930-47be-b8b4-6685bc556827" providerId="ADAL" clId="{ADE5D9FE-003E-4138-9155-E411F30C0310}" dt="2019-09-05T17:22:51.308" v="2792" actId="1076"/>
          <ac:picMkLst>
            <pc:docMk/>
            <pc:sldMk cId="3232304014" sldId="1551"/>
            <ac:picMk id="2" creationId="{0403AE68-FC9F-4372-91B5-711472E5C0EA}"/>
          </ac:picMkLst>
        </pc:picChg>
      </pc:sldChg>
      <pc:sldChg chg="addSp add">
        <pc:chgData name="Takunori Minamisawa" userId="f8bbc741-f930-47be-b8b4-6685bc556827" providerId="ADAL" clId="{ADE5D9FE-003E-4138-9155-E411F30C0310}" dt="2019-09-10T04:36:30.791" v="4120"/>
        <pc:sldMkLst>
          <pc:docMk/>
          <pc:sldMk cId="73636110" sldId="1552"/>
        </pc:sldMkLst>
        <pc:spChg chg="add">
          <ac:chgData name="Takunori Minamisawa" userId="f8bbc741-f930-47be-b8b4-6685bc556827" providerId="ADAL" clId="{ADE5D9FE-003E-4138-9155-E411F30C0310}" dt="2019-09-10T04:36:30.791" v="4120"/>
          <ac:spMkLst>
            <pc:docMk/>
            <pc:sldMk cId="73636110" sldId="1552"/>
            <ac:spMk id="6" creationId="{CA805849-717A-400A-B453-C6F7DF56558A}"/>
          </ac:spMkLst>
        </pc:spChg>
      </pc:sldChg>
      <pc:sldChg chg="add del">
        <pc:chgData name="Takunori Minamisawa" userId="f8bbc741-f930-47be-b8b4-6685bc556827" providerId="ADAL" clId="{ADE5D9FE-003E-4138-9155-E411F30C0310}" dt="2019-09-05T17:55:51.890" v="3912" actId="2696"/>
        <pc:sldMkLst>
          <pc:docMk/>
          <pc:sldMk cId="1094391697" sldId="1552"/>
        </pc:sldMkLst>
      </pc:sldChg>
      <pc:sldChg chg="addSp modSp add del">
        <pc:chgData name="Takunori Minamisawa" userId="f8bbc741-f930-47be-b8b4-6685bc556827" providerId="ADAL" clId="{ADE5D9FE-003E-4138-9155-E411F30C0310}" dt="2019-09-05T17:53:32.344" v="3808" actId="2696"/>
        <pc:sldMkLst>
          <pc:docMk/>
          <pc:sldMk cId="2280941416" sldId="1552"/>
        </pc:sldMkLst>
        <pc:spChg chg="mod">
          <ac:chgData name="Takunori Minamisawa" userId="f8bbc741-f930-47be-b8b4-6685bc556827" providerId="ADAL" clId="{ADE5D9FE-003E-4138-9155-E411F30C0310}" dt="2019-09-05T17:24:08.648" v="2949"/>
          <ac:spMkLst>
            <pc:docMk/>
            <pc:sldMk cId="2280941416" sldId="1552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7:25:39.918" v="2956" actId="1076"/>
          <ac:spMkLst>
            <pc:docMk/>
            <pc:sldMk cId="2280941416" sldId="1552"/>
            <ac:spMk id="4" creationId="{AA524721-1F47-4982-B99B-223B68A1E4AC}"/>
          </ac:spMkLst>
        </pc:spChg>
        <pc:spChg chg="add mod">
          <ac:chgData name="Takunori Minamisawa" userId="f8bbc741-f930-47be-b8b4-6685bc556827" providerId="ADAL" clId="{ADE5D9FE-003E-4138-9155-E411F30C0310}" dt="2019-09-05T17:27:25.043" v="2989" actId="1035"/>
          <ac:spMkLst>
            <pc:docMk/>
            <pc:sldMk cId="2280941416" sldId="1552"/>
            <ac:spMk id="5" creationId="{651222D3-139E-4944-AB93-37C99B30E717}"/>
          </ac:spMkLst>
        </pc:spChg>
        <pc:picChg chg="add mod">
          <ac:chgData name="Takunori Minamisawa" userId="f8bbc741-f930-47be-b8b4-6685bc556827" providerId="ADAL" clId="{ADE5D9FE-003E-4138-9155-E411F30C0310}" dt="2019-09-05T17:23:55.660" v="2880" actId="1076"/>
          <ac:picMkLst>
            <pc:docMk/>
            <pc:sldMk cId="2280941416" sldId="1552"/>
            <ac:picMk id="2" creationId="{D9BB728F-9775-49D5-B90F-13F4882087AE}"/>
          </ac:picMkLst>
        </pc:picChg>
      </pc:sldChg>
      <pc:sldChg chg="add del">
        <pc:chgData name="Takunori Minamisawa" userId="f8bbc741-f930-47be-b8b4-6685bc556827" providerId="ADAL" clId="{ADE5D9FE-003E-4138-9155-E411F30C0310}" dt="2019-09-05T17:10:22.204" v="2783" actId="47"/>
        <pc:sldMkLst>
          <pc:docMk/>
          <pc:sldMk cId="4225569352" sldId="1552"/>
        </pc:sldMkLst>
      </pc:sldChg>
      <pc:sldChg chg="addSp modSp add">
        <pc:chgData name="Takunori Minamisawa" userId="f8bbc741-f930-47be-b8b4-6685bc556827" providerId="ADAL" clId="{ADE5D9FE-003E-4138-9155-E411F30C0310}" dt="2019-09-10T07:29:51.967" v="5931" actId="1076"/>
        <pc:sldMkLst>
          <pc:docMk/>
          <pc:sldMk cId="1003357293" sldId="1553"/>
        </pc:sldMkLst>
        <pc:spChg chg="add">
          <ac:chgData name="Takunori Minamisawa" userId="f8bbc741-f930-47be-b8b4-6685bc556827" providerId="ADAL" clId="{ADE5D9FE-003E-4138-9155-E411F30C0310}" dt="2019-09-10T04:36:32.423" v="4121"/>
          <ac:spMkLst>
            <pc:docMk/>
            <pc:sldMk cId="1003357293" sldId="1553"/>
            <ac:spMk id="6" creationId="{064AB8CD-FBD5-4F59-BEDB-07F1AD3203F3}"/>
          </ac:spMkLst>
        </pc:spChg>
        <pc:spChg chg="add mod">
          <ac:chgData name="Takunori Minamisawa" userId="f8bbc741-f930-47be-b8b4-6685bc556827" providerId="ADAL" clId="{ADE5D9FE-003E-4138-9155-E411F30C0310}" dt="2019-09-10T07:29:51.967" v="5931" actId="1076"/>
          <ac:spMkLst>
            <pc:docMk/>
            <pc:sldMk cId="1003357293" sldId="1553"/>
            <ac:spMk id="7" creationId="{3034DC1E-E9C8-44C1-A57E-A641A503E8BC}"/>
          </ac:spMkLst>
        </pc:spChg>
      </pc:sldChg>
      <pc:sldChg chg="add del">
        <pc:chgData name="Takunori Minamisawa" userId="f8bbc741-f930-47be-b8b4-6685bc556827" providerId="ADAL" clId="{ADE5D9FE-003E-4138-9155-E411F30C0310}" dt="2019-09-05T17:55:51.890" v="3912" actId="2696"/>
        <pc:sldMkLst>
          <pc:docMk/>
          <pc:sldMk cId="1803886366" sldId="1553"/>
        </pc:sldMkLst>
      </pc:sldChg>
      <pc:sldChg chg="addSp modSp add del">
        <pc:chgData name="Takunori Minamisawa" userId="f8bbc741-f930-47be-b8b4-6685bc556827" providerId="ADAL" clId="{ADE5D9FE-003E-4138-9155-E411F30C0310}" dt="2019-09-05T17:53:32.344" v="3808" actId="2696"/>
        <pc:sldMkLst>
          <pc:docMk/>
          <pc:sldMk cId="4021345195" sldId="1553"/>
        </pc:sldMkLst>
        <pc:spChg chg="mod">
          <ac:chgData name="Takunori Minamisawa" userId="f8bbc741-f930-47be-b8b4-6685bc556827" providerId="ADAL" clId="{ADE5D9FE-003E-4138-9155-E411F30C0310}" dt="2019-09-05T17:27:59.339" v="3088"/>
          <ac:spMkLst>
            <pc:docMk/>
            <pc:sldMk cId="4021345195" sldId="1553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7:25:43.048" v="2958" actId="1076"/>
          <ac:spMkLst>
            <pc:docMk/>
            <pc:sldMk cId="4021345195" sldId="1553"/>
            <ac:spMk id="4" creationId="{923DD230-8C21-49AB-95E4-D43453137E31}"/>
          </ac:spMkLst>
        </pc:spChg>
        <pc:spChg chg="add mod">
          <ac:chgData name="Takunori Minamisawa" userId="f8bbc741-f930-47be-b8b4-6685bc556827" providerId="ADAL" clId="{ADE5D9FE-003E-4138-9155-E411F30C0310}" dt="2019-09-05T17:27:39.468" v="2993" actId="1076"/>
          <ac:spMkLst>
            <pc:docMk/>
            <pc:sldMk cId="4021345195" sldId="1553"/>
            <ac:spMk id="5" creationId="{E484B3DB-EC80-4A37-9F02-679E9EC4301E}"/>
          </ac:spMkLst>
        </pc:spChg>
        <pc:picChg chg="add mod">
          <ac:chgData name="Takunori Minamisawa" userId="f8bbc741-f930-47be-b8b4-6685bc556827" providerId="ADAL" clId="{ADE5D9FE-003E-4138-9155-E411F30C0310}" dt="2019-09-05T17:25:23.960" v="2952" actId="1076"/>
          <ac:picMkLst>
            <pc:docMk/>
            <pc:sldMk cId="4021345195" sldId="1553"/>
            <ac:picMk id="2" creationId="{9279CD4A-5E20-4122-848E-B24E3463457C}"/>
          </ac:picMkLst>
        </pc:picChg>
      </pc:sldChg>
      <pc:sldChg chg="add del">
        <pc:chgData name="Takunori Minamisawa" userId="f8bbc741-f930-47be-b8b4-6685bc556827" providerId="ADAL" clId="{ADE5D9FE-003E-4138-9155-E411F30C0310}" dt="2019-09-05T17:55:57.294" v="3914" actId="47"/>
        <pc:sldMkLst>
          <pc:docMk/>
          <pc:sldMk cId="1761886139" sldId="1554"/>
        </pc:sldMkLst>
      </pc:sldChg>
      <pc:sldChg chg="add del">
        <pc:chgData name="Takunori Minamisawa" userId="f8bbc741-f930-47be-b8b4-6685bc556827" providerId="ADAL" clId="{ADE5D9FE-003E-4138-9155-E411F30C0310}" dt="2019-09-05T17:53:32.344" v="3808" actId="2696"/>
        <pc:sldMkLst>
          <pc:docMk/>
          <pc:sldMk cId="2020286385" sldId="1554"/>
        </pc:sldMkLst>
      </pc:sldChg>
      <pc:sldChg chg="addSp modSp add">
        <pc:chgData name="Takunori Minamisawa" userId="f8bbc741-f930-47be-b8b4-6685bc556827" providerId="ADAL" clId="{ADE5D9FE-003E-4138-9155-E411F30C0310}" dt="2019-09-10T07:49:50.792" v="6433" actId="20577"/>
        <pc:sldMkLst>
          <pc:docMk/>
          <pc:sldMk cId="894700615" sldId="1555"/>
        </pc:sldMkLst>
        <pc:spChg chg="mod">
          <ac:chgData name="Takunori Minamisawa" userId="f8bbc741-f930-47be-b8b4-6685bc556827" providerId="ADAL" clId="{ADE5D9FE-003E-4138-9155-E411F30C0310}" dt="2019-09-10T07:49:50.792" v="6433" actId="20577"/>
          <ac:spMkLst>
            <pc:docMk/>
            <pc:sldMk cId="894700615" sldId="1555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7:44:43.143" v="3499" actId="14100"/>
          <ac:spMkLst>
            <pc:docMk/>
            <pc:sldMk cId="894700615" sldId="1555"/>
            <ac:spMk id="4" creationId="{03C9F812-538C-413F-9697-B401966C71A7}"/>
          </ac:spMkLst>
        </pc:spChg>
        <pc:picChg chg="add mod">
          <ac:chgData name="Takunori Minamisawa" userId="f8bbc741-f930-47be-b8b4-6685bc556827" providerId="ADAL" clId="{ADE5D9FE-003E-4138-9155-E411F30C0310}" dt="2019-09-05T17:43:41.646" v="3397" actId="1076"/>
          <ac:picMkLst>
            <pc:docMk/>
            <pc:sldMk cId="894700615" sldId="1555"/>
            <ac:picMk id="2" creationId="{46C8A3B9-22C1-434C-A849-8AE039E863FB}"/>
          </ac:picMkLst>
        </pc:picChg>
      </pc:sldChg>
      <pc:sldChg chg="addSp modSp add">
        <pc:chgData name="Takunori Minamisawa" userId="f8bbc741-f930-47be-b8b4-6685bc556827" providerId="ADAL" clId="{ADE5D9FE-003E-4138-9155-E411F30C0310}" dt="2019-09-05T17:45:33.109" v="3579"/>
        <pc:sldMkLst>
          <pc:docMk/>
          <pc:sldMk cId="2279593083" sldId="1556"/>
        </pc:sldMkLst>
        <pc:spChg chg="mod">
          <ac:chgData name="Takunori Minamisawa" userId="f8bbc741-f930-47be-b8b4-6685bc556827" providerId="ADAL" clId="{ADE5D9FE-003E-4138-9155-E411F30C0310}" dt="2019-09-05T17:45:33.109" v="3579"/>
          <ac:spMkLst>
            <pc:docMk/>
            <pc:sldMk cId="2279593083" sldId="1556"/>
            <ac:spMk id="3" creationId="{CD92AEDA-FF2D-4F51-B70E-F159A95A6413}"/>
          </ac:spMkLst>
        </pc:spChg>
        <pc:picChg chg="add mod">
          <ac:chgData name="Takunori Minamisawa" userId="f8bbc741-f930-47be-b8b4-6685bc556827" providerId="ADAL" clId="{ADE5D9FE-003E-4138-9155-E411F30C0310}" dt="2019-09-05T17:45:16.874" v="3502" actId="1076"/>
          <ac:picMkLst>
            <pc:docMk/>
            <pc:sldMk cId="2279593083" sldId="1556"/>
            <ac:picMk id="2" creationId="{022A15BF-DD40-4DC9-81A9-BF5E8A43CF2A}"/>
          </ac:picMkLst>
        </pc:picChg>
      </pc:sldChg>
      <pc:sldChg chg="addSp modSp add">
        <pc:chgData name="Takunori Minamisawa" userId="f8bbc741-f930-47be-b8b4-6685bc556827" providerId="ADAL" clId="{ADE5D9FE-003E-4138-9155-E411F30C0310}" dt="2019-09-09T13:37:06.735" v="4099" actId="14100"/>
        <pc:sldMkLst>
          <pc:docMk/>
          <pc:sldMk cId="3163860171" sldId="1557"/>
        </pc:sldMkLst>
        <pc:spChg chg="mod">
          <ac:chgData name="Takunori Minamisawa" userId="f8bbc741-f930-47be-b8b4-6685bc556827" providerId="ADAL" clId="{ADE5D9FE-003E-4138-9155-E411F30C0310}" dt="2019-09-05T17:46:44.107" v="3660"/>
          <ac:spMkLst>
            <pc:docMk/>
            <pc:sldMk cId="3163860171" sldId="1557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9T13:37:06.735" v="4099" actId="14100"/>
          <ac:spMkLst>
            <pc:docMk/>
            <pc:sldMk cId="3163860171" sldId="1557"/>
            <ac:spMk id="4" creationId="{ED5301F1-9721-4194-B176-16A719C28423}"/>
          </ac:spMkLst>
        </pc:spChg>
        <pc:picChg chg="add mod">
          <ac:chgData name="Takunori Minamisawa" userId="f8bbc741-f930-47be-b8b4-6685bc556827" providerId="ADAL" clId="{ADE5D9FE-003E-4138-9155-E411F30C0310}" dt="2019-09-05T17:46:18.633" v="3584" actId="1076"/>
          <ac:picMkLst>
            <pc:docMk/>
            <pc:sldMk cId="3163860171" sldId="1557"/>
            <ac:picMk id="2" creationId="{1E915152-E6D7-4A75-95C9-0F90BD7EC75F}"/>
          </ac:picMkLst>
        </pc:picChg>
      </pc:sldChg>
      <pc:sldChg chg="modSp add setBg">
        <pc:chgData name="Takunori Minamisawa" userId="f8bbc741-f930-47be-b8b4-6685bc556827" providerId="ADAL" clId="{ADE5D9FE-003E-4138-9155-E411F30C0310}" dt="2019-09-05T17:55:08.298" v="3902" actId="20577"/>
        <pc:sldMkLst>
          <pc:docMk/>
          <pc:sldMk cId="2824190260" sldId="1558"/>
        </pc:sldMkLst>
        <pc:spChg chg="mod">
          <ac:chgData name="Takunori Minamisawa" userId="f8bbc741-f930-47be-b8b4-6685bc556827" providerId="ADAL" clId="{ADE5D9FE-003E-4138-9155-E411F30C0310}" dt="2019-09-05T17:53:03.638" v="3807"/>
          <ac:spMkLst>
            <pc:docMk/>
            <pc:sldMk cId="2824190260" sldId="1558"/>
            <ac:spMk id="4" creationId="{402C1800-C6F5-4A4B-A748-23928DCAFC0E}"/>
          </ac:spMkLst>
        </pc:spChg>
        <pc:spChg chg="mod">
          <ac:chgData name="Takunori Minamisawa" userId="f8bbc741-f930-47be-b8b4-6685bc556827" providerId="ADAL" clId="{ADE5D9FE-003E-4138-9155-E411F30C0310}" dt="2019-09-05T17:55:08.298" v="3902" actId="20577"/>
          <ac:spMkLst>
            <pc:docMk/>
            <pc:sldMk cId="2824190260" sldId="1558"/>
            <ac:spMk id="5" creationId="{A3EE8092-F842-4642-AC23-7B132615AAE3}"/>
          </ac:spMkLst>
        </pc:spChg>
      </pc:sldChg>
      <pc:sldChg chg="addSp modSp add ord">
        <pc:chgData name="Takunori Minamisawa" userId="f8bbc741-f930-47be-b8b4-6685bc556827" providerId="ADAL" clId="{ADE5D9FE-003E-4138-9155-E411F30C0310}" dt="2019-09-05T18:01:43.313" v="4000" actId="1076"/>
        <pc:sldMkLst>
          <pc:docMk/>
          <pc:sldMk cId="2421936076" sldId="1559"/>
        </pc:sldMkLst>
        <pc:spChg chg="mod">
          <ac:chgData name="Takunori Minamisawa" userId="f8bbc741-f930-47be-b8b4-6685bc556827" providerId="ADAL" clId="{ADE5D9FE-003E-4138-9155-E411F30C0310}" dt="2019-09-05T18:00:15.621" v="3992" actId="20577"/>
          <ac:spMkLst>
            <pc:docMk/>
            <pc:sldMk cId="2421936076" sldId="1559"/>
            <ac:spMk id="3" creationId="{CD92AEDA-FF2D-4F51-B70E-F159A95A6413}"/>
          </ac:spMkLst>
        </pc:spChg>
        <pc:spChg chg="add mod">
          <ac:chgData name="Takunori Minamisawa" userId="f8bbc741-f930-47be-b8b4-6685bc556827" providerId="ADAL" clId="{ADE5D9FE-003E-4138-9155-E411F30C0310}" dt="2019-09-05T18:01:43.313" v="4000" actId="1076"/>
          <ac:spMkLst>
            <pc:docMk/>
            <pc:sldMk cId="2421936076" sldId="1559"/>
            <ac:spMk id="4" creationId="{E5EB46FE-3A78-439A-BBEA-5B8CD4ACDB6E}"/>
          </ac:spMkLst>
        </pc:spChg>
        <pc:picChg chg="add mod">
          <ac:chgData name="Takunori Minamisawa" userId="f8bbc741-f930-47be-b8b4-6685bc556827" providerId="ADAL" clId="{ADE5D9FE-003E-4138-9155-E411F30C0310}" dt="2019-09-05T18:01:10.157" v="3995" actId="1076"/>
          <ac:picMkLst>
            <pc:docMk/>
            <pc:sldMk cId="2421936076" sldId="1559"/>
            <ac:picMk id="2" creationId="{4C1592A4-D074-45E1-85E3-22A6BA1E55E9}"/>
          </ac:picMkLst>
        </pc:picChg>
      </pc:sldChg>
      <pc:sldChg chg="modSp add setBg">
        <pc:chgData name="Takunori Minamisawa" userId="f8bbc741-f930-47be-b8b4-6685bc556827" providerId="ADAL" clId="{ADE5D9FE-003E-4138-9155-E411F30C0310}" dt="2019-09-05T17:55:31.480" v="3910" actId="20577"/>
        <pc:sldMkLst>
          <pc:docMk/>
          <pc:sldMk cId="1658902016" sldId="1560"/>
        </pc:sldMkLst>
        <pc:spChg chg="mod">
          <ac:chgData name="Takunori Minamisawa" userId="f8bbc741-f930-47be-b8b4-6685bc556827" providerId="ADAL" clId="{ADE5D9FE-003E-4138-9155-E411F30C0310}" dt="2019-09-05T17:55:31.480" v="3910" actId="20577"/>
          <ac:spMkLst>
            <pc:docMk/>
            <pc:sldMk cId="1658902016" sldId="1560"/>
            <ac:spMk id="4" creationId="{402C1800-C6F5-4A4B-A748-23928DCAFC0E}"/>
          </ac:spMkLst>
        </pc:spChg>
      </pc:sldChg>
      <pc:sldChg chg="add modNotesTx">
        <pc:chgData name="Takunori Minamisawa" userId="f8bbc741-f930-47be-b8b4-6685bc556827" providerId="ADAL" clId="{ADE5D9FE-003E-4138-9155-E411F30C0310}" dt="2019-09-10T07:45:14.371" v="6425" actId="6549"/>
        <pc:sldMkLst>
          <pc:docMk/>
          <pc:sldMk cId="3893314871" sldId="2505"/>
        </pc:sldMkLst>
      </pc:sldChg>
      <pc:sldChg chg="add setBg">
        <pc:chgData name="Takunori Minamisawa" userId="f8bbc741-f930-47be-b8b4-6685bc556827" providerId="ADAL" clId="{ADE5D9FE-003E-4138-9155-E411F30C0310}" dt="2019-09-05T17:59:57.201" v="3988"/>
        <pc:sldMkLst>
          <pc:docMk/>
          <pc:sldMk cId="2092319923" sldId="3741"/>
        </pc:sldMkLst>
      </pc:sldChg>
      <pc:sldChg chg="addSp delSp modSp add ord">
        <pc:chgData name="Takunori Minamisawa" userId="f8bbc741-f930-47be-b8b4-6685bc556827" providerId="ADAL" clId="{ADE5D9FE-003E-4138-9155-E411F30C0310}" dt="2019-09-10T07:30:59.835" v="5952" actId="20577"/>
        <pc:sldMkLst>
          <pc:docMk/>
          <pc:sldMk cId="1095561407" sldId="3742"/>
        </pc:sldMkLst>
        <pc:spChg chg="del">
          <ac:chgData name="Takunori Minamisawa" userId="f8bbc741-f930-47be-b8b4-6685bc556827" providerId="ADAL" clId="{ADE5D9FE-003E-4138-9155-E411F30C0310}" dt="2019-09-10T04:38:44.657" v="4231" actId="478"/>
          <ac:spMkLst>
            <pc:docMk/>
            <pc:sldMk cId="1095561407" sldId="3742"/>
            <ac:spMk id="2" creationId="{E14130C9-9C45-4EC1-89D5-E01A7492495D}"/>
          </ac:spMkLst>
        </pc:spChg>
        <pc:spChg chg="del">
          <ac:chgData name="Takunori Minamisawa" userId="f8bbc741-f930-47be-b8b4-6685bc556827" providerId="ADAL" clId="{ADE5D9FE-003E-4138-9155-E411F30C0310}" dt="2019-09-10T04:38:44.657" v="4231" actId="478"/>
          <ac:spMkLst>
            <pc:docMk/>
            <pc:sldMk cId="1095561407" sldId="3742"/>
            <ac:spMk id="3" creationId="{FD4DE39F-3DEA-4082-8021-CA04E1D0CEC3}"/>
          </ac:spMkLst>
        </pc:spChg>
        <pc:spChg chg="add mod">
          <ac:chgData name="Takunori Minamisawa" userId="f8bbc741-f930-47be-b8b4-6685bc556827" providerId="ADAL" clId="{ADE5D9FE-003E-4138-9155-E411F30C0310}" dt="2019-09-10T07:07:08.141" v="5269" actId="1076"/>
          <ac:spMkLst>
            <pc:docMk/>
            <pc:sldMk cId="1095561407" sldId="3742"/>
            <ac:spMk id="4" creationId="{F86DFE55-82FC-401F-A9F1-40FC623663EB}"/>
          </ac:spMkLst>
        </pc:spChg>
        <pc:spChg chg="add mod">
          <ac:chgData name="Takunori Minamisawa" userId="f8bbc741-f930-47be-b8b4-6685bc556827" providerId="ADAL" clId="{ADE5D9FE-003E-4138-9155-E411F30C0310}" dt="2019-09-10T07:07:08.141" v="5269" actId="1076"/>
          <ac:spMkLst>
            <pc:docMk/>
            <pc:sldMk cId="1095561407" sldId="3742"/>
            <ac:spMk id="5" creationId="{0CE0E545-5E12-4873-A289-153BB96EFAE5}"/>
          </ac:spMkLst>
        </pc:spChg>
        <pc:spChg chg="add mod">
          <ac:chgData name="Takunori Minamisawa" userId="f8bbc741-f930-47be-b8b4-6685bc556827" providerId="ADAL" clId="{ADE5D9FE-003E-4138-9155-E411F30C0310}" dt="2019-09-10T07:07:13.634" v="5270" actId="1076"/>
          <ac:spMkLst>
            <pc:docMk/>
            <pc:sldMk cId="1095561407" sldId="3742"/>
            <ac:spMk id="6" creationId="{70999B91-A55A-45D4-962E-789F789A53C0}"/>
          </ac:spMkLst>
        </pc:spChg>
        <pc:spChg chg="add mod">
          <ac:chgData name="Takunori Minamisawa" userId="f8bbc741-f930-47be-b8b4-6685bc556827" providerId="ADAL" clId="{ADE5D9FE-003E-4138-9155-E411F30C0310}" dt="2019-09-10T07:30:59.835" v="5952" actId="20577"/>
          <ac:spMkLst>
            <pc:docMk/>
            <pc:sldMk cId="1095561407" sldId="3742"/>
            <ac:spMk id="7" creationId="{D093DFBD-5FB9-4BF4-A706-E1AF2046CBF4}"/>
          </ac:spMkLst>
        </pc:spChg>
        <pc:spChg chg="add mod">
          <ac:chgData name="Takunori Minamisawa" userId="f8bbc741-f930-47be-b8b4-6685bc556827" providerId="ADAL" clId="{ADE5D9FE-003E-4138-9155-E411F30C0310}" dt="2019-09-10T07:03:20.404" v="5120"/>
          <ac:spMkLst>
            <pc:docMk/>
            <pc:sldMk cId="1095561407" sldId="3742"/>
            <ac:spMk id="8" creationId="{E14DB46D-2085-4FA5-BF86-C180C90A0255}"/>
          </ac:spMkLst>
        </pc:spChg>
        <pc:spChg chg="add mod">
          <ac:chgData name="Takunori Minamisawa" userId="f8bbc741-f930-47be-b8b4-6685bc556827" providerId="ADAL" clId="{ADE5D9FE-003E-4138-9155-E411F30C0310}" dt="2019-09-10T07:07:37.384" v="5285"/>
          <ac:spMkLst>
            <pc:docMk/>
            <pc:sldMk cId="1095561407" sldId="3742"/>
            <ac:spMk id="9" creationId="{A137F378-6942-4F0F-986E-659A58644362}"/>
          </ac:spMkLst>
        </pc:spChg>
      </pc:sldChg>
      <pc:sldChg chg="add del">
        <pc:chgData name="Takunori Minamisawa" userId="f8bbc741-f930-47be-b8b4-6685bc556827" providerId="ADAL" clId="{ADE5D9FE-003E-4138-9155-E411F30C0310}" dt="2019-09-10T04:38:37.888" v="4228" actId="47"/>
        <pc:sldMkLst>
          <pc:docMk/>
          <pc:sldMk cId="1674170153" sldId="3742"/>
        </pc:sldMkLst>
      </pc:sldChg>
      <pc:sldChg chg="addSp delSp modSp add">
        <pc:chgData name="Takunori Minamisawa" userId="f8bbc741-f930-47be-b8b4-6685bc556827" providerId="ADAL" clId="{ADE5D9FE-003E-4138-9155-E411F30C0310}" dt="2019-09-10T08:06:23.638" v="6456" actId="1076"/>
        <pc:sldMkLst>
          <pc:docMk/>
          <pc:sldMk cId="2766528250" sldId="3743"/>
        </pc:sldMkLst>
        <pc:spChg chg="del mod">
          <ac:chgData name="Takunori Minamisawa" userId="f8bbc741-f930-47be-b8b4-6685bc556827" providerId="ADAL" clId="{ADE5D9FE-003E-4138-9155-E411F30C0310}" dt="2019-09-10T07:07:47.606" v="5286" actId="478"/>
          <ac:spMkLst>
            <pc:docMk/>
            <pc:sldMk cId="2766528250" sldId="3743"/>
            <ac:spMk id="4" creationId="{F86DFE55-82FC-401F-A9F1-40FC623663EB}"/>
          </ac:spMkLst>
        </pc:spChg>
        <pc:spChg chg="del">
          <ac:chgData name="Takunori Minamisawa" userId="f8bbc741-f930-47be-b8b4-6685bc556827" providerId="ADAL" clId="{ADE5D9FE-003E-4138-9155-E411F30C0310}" dt="2019-09-10T04:41:10.144" v="4276" actId="478"/>
          <ac:spMkLst>
            <pc:docMk/>
            <pc:sldMk cId="2766528250" sldId="3743"/>
            <ac:spMk id="5" creationId="{0CE0E545-5E12-4873-A289-153BB96EFAE5}"/>
          </ac:spMkLst>
        </pc:spChg>
        <pc:spChg chg="add mod">
          <ac:chgData name="Takunori Minamisawa" userId="f8bbc741-f930-47be-b8b4-6685bc556827" providerId="ADAL" clId="{ADE5D9FE-003E-4138-9155-E411F30C0310}" dt="2019-09-10T07:09:37.620" v="5343" actId="164"/>
          <ac:spMkLst>
            <pc:docMk/>
            <pc:sldMk cId="2766528250" sldId="3743"/>
            <ac:spMk id="23" creationId="{489AB959-4865-466B-A100-830DF20C2372}"/>
          </ac:spMkLst>
        </pc:spChg>
        <pc:spChg chg="add mod">
          <ac:chgData name="Takunori Minamisawa" userId="f8bbc741-f930-47be-b8b4-6685bc556827" providerId="ADAL" clId="{ADE5D9FE-003E-4138-9155-E411F30C0310}" dt="2019-09-10T07:09:37.620" v="5343" actId="164"/>
          <ac:spMkLst>
            <pc:docMk/>
            <pc:sldMk cId="2766528250" sldId="3743"/>
            <ac:spMk id="24" creationId="{17DBB9D2-8D65-451B-9CC6-5354CA057D0F}"/>
          </ac:spMkLst>
        </pc:spChg>
        <pc:spChg chg="add mod">
          <ac:chgData name="Takunori Minamisawa" userId="f8bbc741-f930-47be-b8b4-6685bc556827" providerId="ADAL" clId="{ADE5D9FE-003E-4138-9155-E411F30C0310}" dt="2019-09-10T07:09:37.620" v="5343" actId="164"/>
          <ac:spMkLst>
            <pc:docMk/>
            <pc:sldMk cId="2766528250" sldId="3743"/>
            <ac:spMk id="25" creationId="{C071C0D3-06D5-4DE9-A067-59B8B70EC4D1}"/>
          </ac:spMkLst>
        </pc:spChg>
        <pc:spChg chg="add mod">
          <ac:chgData name="Takunori Minamisawa" userId="f8bbc741-f930-47be-b8b4-6685bc556827" providerId="ADAL" clId="{ADE5D9FE-003E-4138-9155-E411F30C0310}" dt="2019-09-10T07:11:29.206" v="5367" actId="1076"/>
          <ac:spMkLst>
            <pc:docMk/>
            <pc:sldMk cId="2766528250" sldId="3743"/>
            <ac:spMk id="26" creationId="{902FAF55-EE3A-4EC7-91E7-74487C0DBB34}"/>
          </ac:spMkLst>
        </pc:spChg>
        <pc:spChg chg="add mod">
          <ac:chgData name="Takunori Minamisawa" userId="f8bbc741-f930-47be-b8b4-6685bc556827" providerId="ADAL" clId="{ADE5D9FE-003E-4138-9155-E411F30C0310}" dt="2019-09-10T07:10:16.208" v="5352" actId="1076"/>
          <ac:spMkLst>
            <pc:docMk/>
            <pc:sldMk cId="2766528250" sldId="3743"/>
            <ac:spMk id="27" creationId="{4EE98575-C2C8-48D3-891A-2BC8E058A7D3}"/>
          </ac:spMkLst>
        </pc:spChg>
        <pc:spChg chg="add mod">
          <ac:chgData name="Takunori Minamisawa" userId="f8bbc741-f930-47be-b8b4-6685bc556827" providerId="ADAL" clId="{ADE5D9FE-003E-4138-9155-E411F30C0310}" dt="2019-09-10T07:08:02.699" v="5338"/>
          <ac:spMkLst>
            <pc:docMk/>
            <pc:sldMk cId="2766528250" sldId="3743"/>
            <ac:spMk id="28" creationId="{E221C844-145C-48D1-B889-51CB04F5AB3F}"/>
          </ac:spMkLst>
        </pc:spChg>
        <pc:spChg chg="add del mod">
          <ac:chgData name="Takunori Minamisawa" userId="f8bbc741-f930-47be-b8b4-6685bc556827" providerId="ADAL" clId="{ADE5D9FE-003E-4138-9155-E411F30C0310}" dt="2019-09-10T07:09:21.303" v="5342" actId="478"/>
          <ac:spMkLst>
            <pc:docMk/>
            <pc:sldMk cId="2766528250" sldId="3743"/>
            <ac:spMk id="29" creationId="{BDD7C7CC-8B0B-44C8-9574-98E48C9E531B}"/>
          </ac:spMkLst>
        </pc:spChg>
        <pc:spChg chg="add mod">
          <ac:chgData name="Takunori Minamisawa" userId="f8bbc741-f930-47be-b8b4-6685bc556827" providerId="ADAL" clId="{ADE5D9FE-003E-4138-9155-E411F30C0310}" dt="2019-09-10T07:44:01.864" v="6423"/>
          <ac:spMkLst>
            <pc:docMk/>
            <pc:sldMk cId="2766528250" sldId="3743"/>
            <ac:spMk id="39" creationId="{A5449798-B315-4570-B621-533929D70FB2}"/>
          </ac:spMkLst>
        </pc:spChg>
        <pc:grpChg chg="add mod">
          <ac:chgData name="Takunori Minamisawa" userId="f8bbc741-f930-47be-b8b4-6685bc556827" providerId="ADAL" clId="{ADE5D9FE-003E-4138-9155-E411F30C0310}" dt="2019-09-10T07:09:51.762" v="5346" actId="1076"/>
          <ac:grpSpMkLst>
            <pc:docMk/>
            <pc:sldMk cId="2766528250" sldId="3743"/>
            <ac:grpSpMk id="30" creationId="{B6FDDA82-8B22-47F1-9534-F89BA6DBBFDF}"/>
          </ac:grpSpMkLst>
        </pc:grpChg>
        <pc:grpChg chg="add mod">
          <ac:chgData name="Takunori Minamisawa" userId="f8bbc741-f930-47be-b8b4-6685bc556827" providerId="ADAL" clId="{ADE5D9FE-003E-4138-9155-E411F30C0310}" dt="2019-09-10T08:06:23.638" v="6456" actId="1076"/>
          <ac:grpSpMkLst>
            <pc:docMk/>
            <pc:sldMk cId="2766528250" sldId="3743"/>
            <ac:grpSpMk id="31" creationId="{21C675F6-FEF8-4383-80FB-0A7870EA3D49}"/>
          </ac:grpSpMkLst>
        </pc:grpChg>
        <pc:picChg chg="add mod">
          <ac:chgData name="Takunori Minamisawa" userId="f8bbc741-f930-47be-b8b4-6685bc556827" providerId="ADAL" clId="{ADE5D9FE-003E-4138-9155-E411F30C0310}" dt="2019-09-10T07:09:37.620" v="5343" actId="164"/>
          <ac:picMkLst>
            <pc:docMk/>
            <pc:sldMk cId="2766528250" sldId="3743"/>
            <ac:picMk id="3" creationId="{9EC0EAD1-D419-44D1-ABC6-4660EBD8B072}"/>
          </ac:picMkLst>
        </pc:picChg>
        <pc:picChg chg="add del mod">
          <ac:chgData name="Takunori Minamisawa" userId="f8bbc741-f930-47be-b8b4-6685bc556827" providerId="ADAL" clId="{ADE5D9FE-003E-4138-9155-E411F30C0310}" dt="2019-09-10T04:43:05.727" v="4348" actId="478"/>
          <ac:picMkLst>
            <pc:docMk/>
            <pc:sldMk cId="2766528250" sldId="3743"/>
            <ac:picMk id="6" creationId="{E78EC2B6-68BB-42F9-A6C9-3F876CC10874}"/>
          </ac:picMkLst>
        </pc:picChg>
        <pc:picChg chg="add mod">
          <ac:chgData name="Takunori Minamisawa" userId="f8bbc741-f930-47be-b8b4-6685bc556827" providerId="ADAL" clId="{ADE5D9FE-003E-4138-9155-E411F30C0310}" dt="2019-09-10T07:09:37.620" v="5343" actId="164"/>
          <ac:picMkLst>
            <pc:docMk/>
            <pc:sldMk cId="2766528250" sldId="3743"/>
            <ac:picMk id="8" creationId="{9751DDE9-E1AB-4ADC-BF7B-3ABF2DDE3381}"/>
          </ac:picMkLst>
        </pc:picChg>
        <pc:picChg chg="add mod">
          <ac:chgData name="Takunori Minamisawa" userId="f8bbc741-f930-47be-b8b4-6685bc556827" providerId="ADAL" clId="{ADE5D9FE-003E-4138-9155-E411F30C0310}" dt="2019-09-10T07:11:29.206" v="5367" actId="1076"/>
          <ac:picMkLst>
            <pc:docMk/>
            <pc:sldMk cId="2766528250" sldId="3743"/>
            <ac:picMk id="9" creationId="{38F50CFF-FAE3-418D-9DB4-583F7EEA280B}"/>
          </ac:picMkLst>
        </pc:picChg>
        <pc:picChg chg="add mod">
          <ac:chgData name="Takunori Minamisawa" userId="f8bbc741-f930-47be-b8b4-6685bc556827" providerId="ADAL" clId="{ADE5D9FE-003E-4138-9155-E411F30C0310}" dt="2019-09-10T07:09:37.620" v="5343" actId="164"/>
          <ac:picMkLst>
            <pc:docMk/>
            <pc:sldMk cId="2766528250" sldId="3743"/>
            <ac:picMk id="10" creationId="{201D289E-7EF7-40E6-B97C-092866F6959D}"/>
          </ac:picMkLst>
        </pc:picChg>
        <pc:picChg chg="add mod">
          <ac:chgData name="Takunori Minamisawa" userId="f8bbc741-f930-47be-b8b4-6685bc556827" providerId="ADAL" clId="{ADE5D9FE-003E-4138-9155-E411F30C0310}" dt="2019-09-10T08:06:23.638" v="6456" actId="1076"/>
          <ac:picMkLst>
            <pc:docMk/>
            <pc:sldMk cId="2766528250" sldId="3743"/>
            <ac:picMk id="11" creationId="{8BAFBD69-2EBC-4A61-8B8C-641D419AF7D4}"/>
          </ac:picMkLst>
        </pc:picChg>
        <pc:picChg chg="add mod">
          <ac:chgData name="Takunori Minamisawa" userId="f8bbc741-f930-47be-b8b4-6685bc556827" providerId="ADAL" clId="{ADE5D9FE-003E-4138-9155-E411F30C0310}" dt="2019-09-10T07:10:04.604" v="5350" actId="164"/>
          <ac:picMkLst>
            <pc:docMk/>
            <pc:sldMk cId="2766528250" sldId="3743"/>
            <ac:picMk id="12" creationId="{4DD12050-B7CB-4AAB-ABD7-2AE3C0CC07CB}"/>
          </ac:picMkLst>
        </pc:picChg>
        <pc:cxnChg chg="add del mod">
          <ac:chgData name="Takunori Minamisawa" userId="f8bbc741-f930-47be-b8b4-6685bc556827" providerId="ADAL" clId="{ADE5D9FE-003E-4138-9155-E411F30C0310}" dt="2019-09-10T07:11:01.876" v="5360" actId="478"/>
          <ac:cxnSpMkLst>
            <pc:docMk/>
            <pc:sldMk cId="2766528250" sldId="3743"/>
            <ac:cxnSpMk id="14" creationId="{883416F6-CA65-492C-BC18-6A7027BFA8AE}"/>
          </ac:cxnSpMkLst>
        </pc:cxnChg>
        <pc:cxnChg chg="add del mod">
          <ac:chgData name="Takunori Minamisawa" userId="f8bbc741-f930-47be-b8b4-6685bc556827" providerId="ADAL" clId="{ADE5D9FE-003E-4138-9155-E411F30C0310}" dt="2019-09-10T07:11:19.818" v="5365" actId="478"/>
          <ac:cxnSpMkLst>
            <pc:docMk/>
            <pc:sldMk cId="2766528250" sldId="3743"/>
            <ac:cxnSpMk id="17" creationId="{351F3893-CF2C-4C10-993C-E185486B6BFA}"/>
          </ac:cxnSpMkLst>
        </pc:cxnChg>
        <pc:cxnChg chg="add mod">
          <ac:chgData name="Takunori Minamisawa" userId="f8bbc741-f930-47be-b8b4-6685bc556827" providerId="ADAL" clId="{ADE5D9FE-003E-4138-9155-E411F30C0310}" dt="2019-09-10T07:09:37.620" v="5343" actId="164"/>
          <ac:cxnSpMkLst>
            <pc:docMk/>
            <pc:sldMk cId="2766528250" sldId="3743"/>
            <ac:cxnSpMk id="18" creationId="{BCF0B152-B5E9-4E2E-81D1-24827FB647A3}"/>
          </ac:cxnSpMkLst>
        </pc:cxnChg>
        <pc:cxnChg chg="add mod">
          <ac:chgData name="Takunori Minamisawa" userId="f8bbc741-f930-47be-b8b4-6685bc556827" providerId="ADAL" clId="{ADE5D9FE-003E-4138-9155-E411F30C0310}" dt="2019-09-10T07:09:37.620" v="5343" actId="164"/>
          <ac:cxnSpMkLst>
            <pc:docMk/>
            <pc:sldMk cId="2766528250" sldId="3743"/>
            <ac:cxnSpMk id="21" creationId="{30A9D9BE-4BCE-40B0-8D6E-83DFCF65CD21}"/>
          </ac:cxnSpMkLst>
        </pc:cxnChg>
        <pc:cxnChg chg="add mod">
          <ac:chgData name="Takunori Minamisawa" userId="f8bbc741-f930-47be-b8b4-6685bc556827" providerId="ADAL" clId="{ADE5D9FE-003E-4138-9155-E411F30C0310}" dt="2019-09-10T07:10:57.301" v="5359" actId="14100"/>
          <ac:cxnSpMkLst>
            <pc:docMk/>
            <pc:sldMk cId="2766528250" sldId="3743"/>
            <ac:cxnSpMk id="32" creationId="{C19B7152-D927-4078-B1E3-8513E303B879}"/>
          </ac:cxnSpMkLst>
        </pc:cxnChg>
        <pc:cxnChg chg="add mod">
          <ac:chgData name="Takunori Minamisawa" userId="f8bbc741-f930-47be-b8b4-6685bc556827" providerId="ADAL" clId="{ADE5D9FE-003E-4138-9155-E411F30C0310}" dt="2019-09-10T07:11:09.555" v="5362" actId="1076"/>
          <ac:cxnSpMkLst>
            <pc:docMk/>
            <pc:sldMk cId="2766528250" sldId="3743"/>
            <ac:cxnSpMk id="35" creationId="{5A786BE6-2482-402E-8131-5CD4E1A0DBE8}"/>
          </ac:cxnSpMkLst>
        </pc:cxnChg>
        <pc:cxnChg chg="add mod">
          <ac:chgData name="Takunori Minamisawa" userId="f8bbc741-f930-47be-b8b4-6685bc556827" providerId="ADAL" clId="{ADE5D9FE-003E-4138-9155-E411F30C0310}" dt="2019-09-10T07:11:24.258" v="5366" actId="1076"/>
          <ac:cxnSpMkLst>
            <pc:docMk/>
            <pc:sldMk cId="2766528250" sldId="3743"/>
            <ac:cxnSpMk id="36" creationId="{0A0F0EDD-6B19-420E-9A63-6986C774E3C8}"/>
          </ac:cxnSpMkLst>
        </pc:cxnChg>
        <pc:cxnChg chg="add mod">
          <ac:chgData name="Takunori Minamisawa" userId="f8bbc741-f930-47be-b8b4-6685bc556827" providerId="ADAL" clId="{ADE5D9FE-003E-4138-9155-E411F30C0310}" dt="2019-09-10T07:12:28.622" v="5373" actId="208"/>
          <ac:cxnSpMkLst>
            <pc:docMk/>
            <pc:sldMk cId="2766528250" sldId="3743"/>
            <ac:cxnSpMk id="38" creationId="{5C07879C-A6A7-4F01-B1A2-633DA60511F8}"/>
          </ac:cxnSpMkLst>
        </pc:cxnChg>
      </pc:sldChg>
      <pc:sldChg chg="addSp delSp modSp add del">
        <pc:chgData name="Takunori Minamisawa" userId="f8bbc741-f930-47be-b8b4-6685bc556827" providerId="ADAL" clId="{ADE5D9FE-003E-4138-9155-E411F30C0310}" dt="2019-09-10T06:59:30.894" v="4715" actId="47"/>
        <pc:sldMkLst>
          <pc:docMk/>
          <pc:sldMk cId="4179440943" sldId="3744"/>
        </pc:sldMkLst>
        <pc:spChg chg="mod">
          <ac:chgData name="Takunori Minamisawa" userId="f8bbc741-f930-47be-b8b4-6685bc556827" providerId="ADAL" clId="{ADE5D9FE-003E-4138-9155-E411F30C0310}" dt="2019-09-10T04:46:08.315" v="4384"/>
          <ac:spMkLst>
            <pc:docMk/>
            <pc:sldMk cId="4179440943" sldId="3744"/>
            <ac:spMk id="4" creationId="{F86DFE55-82FC-401F-A9F1-40FC623663EB}"/>
          </ac:spMkLst>
        </pc:spChg>
        <pc:spChg chg="del">
          <ac:chgData name="Takunori Minamisawa" userId="f8bbc741-f930-47be-b8b4-6685bc556827" providerId="ADAL" clId="{ADE5D9FE-003E-4138-9155-E411F30C0310}" dt="2019-09-10T04:46:10.700" v="4385" actId="478"/>
          <ac:spMkLst>
            <pc:docMk/>
            <pc:sldMk cId="4179440943" sldId="3744"/>
            <ac:spMk id="5" creationId="{0CE0E545-5E12-4873-A289-153BB96EFAE5}"/>
          </ac:spMkLst>
        </pc:spChg>
        <pc:spChg chg="add mod">
          <ac:chgData name="Takunori Minamisawa" userId="f8bbc741-f930-47be-b8b4-6685bc556827" providerId="ADAL" clId="{ADE5D9FE-003E-4138-9155-E411F30C0310}" dt="2019-09-10T04:47:28.323" v="4468" actId="20577"/>
          <ac:spMkLst>
            <pc:docMk/>
            <pc:sldMk cId="4179440943" sldId="3744"/>
            <ac:spMk id="6" creationId="{6664E089-F992-4FC0-BF1B-89E9F814886E}"/>
          </ac:spMkLst>
        </pc:spChg>
      </pc:sldChg>
      <pc:sldChg chg="addSp delSp modSp add">
        <pc:chgData name="Takunori Minamisawa" userId="f8bbc741-f930-47be-b8b4-6685bc556827" providerId="ADAL" clId="{ADE5D9FE-003E-4138-9155-E411F30C0310}" dt="2019-09-10T07:25:31.676" v="5790"/>
        <pc:sldMkLst>
          <pc:docMk/>
          <pc:sldMk cId="4199037937" sldId="3744"/>
        </pc:sldMkLst>
        <pc:spChg chg="del">
          <ac:chgData name="Takunori Minamisawa" userId="f8bbc741-f930-47be-b8b4-6685bc556827" providerId="ADAL" clId="{ADE5D9FE-003E-4138-9155-E411F30C0310}" dt="2019-09-10T07:20:42.311" v="5455" actId="478"/>
          <ac:spMkLst>
            <pc:docMk/>
            <pc:sldMk cId="4199037937" sldId="3744"/>
            <ac:spMk id="2" creationId="{102F2D77-2C35-40CC-A745-AD49AE18E9C6}"/>
          </ac:spMkLst>
        </pc:spChg>
        <pc:spChg chg="del">
          <ac:chgData name="Takunori Minamisawa" userId="f8bbc741-f930-47be-b8b4-6685bc556827" providerId="ADAL" clId="{ADE5D9FE-003E-4138-9155-E411F30C0310}" dt="2019-09-10T07:20:42.311" v="5455" actId="478"/>
          <ac:spMkLst>
            <pc:docMk/>
            <pc:sldMk cId="4199037937" sldId="3744"/>
            <ac:spMk id="3" creationId="{78F0DDAF-5856-4530-9733-A1A00EDDC934}"/>
          </ac:spMkLst>
        </pc:spChg>
        <pc:spChg chg="add mod">
          <ac:chgData name="Takunori Minamisawa" userId="f8bbc741-f930-47be-b8b4-6685bc556827" providerId="ADAL" clId="{ADE5D9FE-003E-4138-9155-E411F30C0310}" dt="2019-09-10T07:25:31.676" v="5790"/>
          <ac:spMkLst>
            <pc:docMk/>
            <pc:sldMk cId="4199037937" sldId="3744"/>
            <ac:spMk id="4" creationId="{84076219-BF2D-41E2-B0A8-07EA9391B9DD}"/>
          </ac:spMkLst>
        </pc:spChg>
        <pc:spChg chg="add mod">
          <ac:chgData name="Takunori Minamisawa" userId="f8bbc741-f930-47be-b8b4-6685bc556827" providerId="ADAL" clId="{ADE5D9FE-003E-4138-9155-E411F30C0310}" dt="2019-09-10T07:24:14.042" v="5682" actId="1076"/>
          <ac:spMkLst>
            <pc:docMk/>
            <pc:sldMk cId="4199037937" sldId="3744"/>
            <ac:spMk id="6" creationId="{CB5DC68A-6BDF-4BFE-92B4-472740E44D85}"/>
          </ac:spMkLst>
        </pc:spChg>
        <pc:spChg chg="add mod">
          <ac:chgData name="Takunori Minamisawa" userId="f8bbc741-f930-47be-b8b4-6685bc556827" providerId="ADAL" clId="{ADE5D9FE-003E-4138-9155-E411F30C0310}" dt="2019-09-10T07:24:51.077" v="5767" actId="1076"/>
          <ac:spMkLst>
            <pc:docMk/>
            <pc:sldMk cId="4199037937" sldId="3744"/>
            <ac:spMk id="7" creationId="{8F6FF653-CA21-4757-AE06-248BA2E4EB9A}"/>
          </ac:spMkLst>
        </pc:spChg>
        <pc:picChg chg="add del mod">
          <ac:chgData name="Takunori Minamisawa" userId="f8bbc741-f930-47be-b8b4-6685bc556827" providerId="ADAL" clId="{ADE5D9FE-003E-4138-9155-E411F30C0310}" dt="2019-09-10T07:23:44.657" v="5672" actId="478"/>
          <ac:picMkLst>
            <pc:docMk/>
            <pc:sldMk cId="4199037937" sldId="3744"/>
            <ac:picMk id="5" creationId="{8E649720-EA86-4216-8408-A71148ADE089}"/>
          </ac:picMkLst>
        </pc:picChg>
        <pc:picChg chg="add mod ord">
          <ac:chgData name="Takunori Minamisawa" userId="f8bbc741-f930-47be-b8b4-6685bc556827" providerId="ADAL" clId="{ADE5D9FE-003E-4138-9155-E411F30C0310}" dt="2019-09-10T07:24:09.014" v="5681" actId="1076"/>
          <ac:picMkLst>
            <pc:docMk/>
            <pc:sldMk cId="4199037937" sldId="3744"/>
            <ac:picMk id="8" creationId="{D0A39866-43D0-4BED-95CD-066667F8A8BE}"/>
          </ac:picMkLst>
        </pc:picChg>
        <pc:cxnChg chg="add mod">
          <ac:chgData name="Takunori Minamisawa" userId="f8bbc741-f930-47be-b8b4-6685bc556827" providerId="ADAL" clId="{ADE5D9FE-003E-4138-9155-E411F30C0310}" dt="2019-09-10T07:25:13.569" v="5773" actId="1076"/>
          <ac:cxnSpMkLst>
            <pc:docMk/>
            <pc:sldMk cId="4199037937" sldId="3744"/>
            <ac:cxnSpMk id="9" creationId="{104CF54E-75F5-4680-9226-2A1712818B10}"/>
          </ac:cxnSpMkLst>
        </pc:cxnChg>
      </pc:sldChg>
      <pc:sldChg chg="add modNotesTx">
        <pc:chgData name="Takunori Minamisawa" userId="f8bbc741-f930-47be-b8b4-6685bc556827" providerId="ADAL" clId="{ADE5D9FE-003E-4138-9155-E411F30C0310}" dt="2019-09-10T07:45:11.299" v="6424" actId="6549"/>
        <pc:sldMkLst>
          <pc:docMk/>
          <pc:sldMk cId="3026240831" sldId="8375"/>
        </pc:sldMkLst>
      </pc:sldChg>
      <pc:sldChg chg="modSp add">
        <pc:chgData name="Takunori Minamisawa" userId="f8bbc741-f930-47be-b8b4-6685bc556827" providerId="ADAL" clId="{ADE5D9FE-003E-4138-9155-E411F30C0310}" dt="2019-09-10T07:37:23.314" v="5963" actId="1076"/>
        <pc:sldMkLst>
          <pc:docMk/>
          <pc:sldMk cId="180931368" sldId="8383"/>
        </pc:sldMkLst>
        <pc:spChg chg="mod">
          <ac:chgData name="Takunori Minamisawa" userId="f8bbc741-f930-47be-b8b4-6685bc556827" providerId="ADAL" clId="{ADE5D9FE-003E-4138-9155-E411F30C0310}" dt="2019-09-10T07:37:23.314" v="5963" actId="1076"/>
          <ac:spMkLst>
            <pc:docMk/>
            <pc:sldMk cId="180931368" sldId="8383"/>
            <ac:spMk id="4" creationId="{C5409C35-FAD7-4792-BCA2-216AD593E98C}"/>
          </ac:spMkLst>
        </pc:spChg>
        <pc:picChg chg="mod">
          <ac:chgData name="Takunori Minamisawa" userId="f8bbc741-f930-47be-b8b4-6685bc556827" providerId="ADAL" clId="{ADE5D9FE-003E-4138-9155-E411F30C0310}" dt="2019-09-10T07:37:16.650" v="5962" actId="1076"/>
          <ac:picMkLst>
            <pc:docMk/>
            <pc:sldMk cId="180931368" sldId="8383"/>
            <ac:picMk id="3" creationId="{C98240B5-B7A0-4DDA-A269-271B4279317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9030C-1DEE-4BB5-A9AB-A40FF917E158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AA021-EF88-4C8D-BFA8-82D9073381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1756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13C66B-7AF5-40BA-8933-D16874FF94CC}" type="datetime8">
              <a:rPr lang="en-US" smtClean="0"/>
              <a:t>1/20/2020 11:42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41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dirty="0"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CD8C2-2C6B-4AC0-B3A6-A015FF2E25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601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85511-16B3-4376-A429-B3642719696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661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089FF7-73D5-4128-8700-680B23BE1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DF1C2F4-6C67-4A38-8309-89AA6A782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2F52D7-D37E-4393-8D9D-736A70184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EBF2-254D-42DE-85D6-0D3554C2207D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B22941-FBA4-4B07-936E-8F605FC02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D9F856-4313-4BF6-84FE-A0E583580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F53E-A093-4F26-9573-68F5C2A2E4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4129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28EC7F-8589-4DC9-8F2E-A7218F033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49E263F-E6A7-4FAA-9797-EBDCF6234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F63F58-EEC8-4772-AC11-D53B43A0F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EBF2-254D-42DE-85D6-0D3554C2207D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CA0E25-78A3-4C07-B1A3-C0F81857A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317A5E-FCC8-4517-BE28-413373E5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F53E-A093-4F26-9573-68F5C2A2E4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617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85FCF18-A56C-49D3-A67E-BF740B047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C9CEA30-EC71-4690-8636-6688CBB8E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46783F3-7296-40B8-8037-4CDBC8D66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EBF2-254D-42DE-85D6-0D3554C2207D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15C83E-49A8-4523-B467-8174F6BA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120B66-807E-4B86-97D9-32C26C7E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F53E-A093-4F26-9573-68F5C2A2E4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645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6274911" cy="1793090"/>
          </a:xfrm>
          <a:noFill/>
        </p:spPr>
        <p:txBody>
          <a:bodyPr lIns="146304" tIns="91440" rIns="146304" bIns="91440" anchor="b" anchorCtr="0"/>
          <a:lstStyle>
            <a:lvl1pPr>
              <a:defRPr sz="4705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537848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9AEE2-BA39-4A01-8EE0-D03C0F4BB9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7495" y="2084172"/>
            <a:ext cx="5437187" cy="44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46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EFCE4491-A334-43A8-8E48-D05C08E7E727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19710" y="5625174"/>
            <a:ext cx="9419589" cy="94179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50" dirty="0">
                <a:solidFill>
                  <a:schemeClr val="bg2"/>
                </a:solidFill>
                <a:latin typeface="+mn-lt"/>
                <a:ea typeface="+mn-ea"/>
                <a:cs typeface="Segoe UI" panose="020B0502040204020203" pitchFamily="34" charset="0"/>
              </a:rPr>
              <a:t>© 2020 Microsoft Corporation. All rights reserved. </a:t>
            </a:r>
          </a:p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chemeClr val="bg2"/>
                </a:solidFill>
                <a:latin typeface="+mn-lt"/>
                <a:ea typeface="+mn-ea"/>
              </a:rPr>
              <a:t>本情報の内容 </a:t>
            </a:r>
            <a:r>
              <a:rPr lang="en-US" altLang="ja-JP" sz="1050" dirty="0">
                <a:solidFill>
                  <a:schemeClr val="bg2"/>
                </a:solidFill>
                <a:latin typeface="+mn-lt"/>
                <a:ea typeface="+mn-ea"/>
              </a:rPr>
              <a:t>(</a:t>
            </a:r>
            <a:r>
              <a:rPr lang="ja-JP" altLang="en-US" sz="1050" dirty="0">
                <a:solidFill>
                  <a:schemeClr val="bg2"/>
                </a:solidFill>
                <a:latin typeface="+mn-lt"/>
                <a:ea typeface="+mn-ea"/>
              </a:rPr>
              <a:t>添付文書、リンク先などを含む</a:t>
            </a:r>
            <a:r>
              <a:rPr lang="en-US" altLang="ja-JP" sz="1050" dirty="0">
                <a:solidFill>
                  <a:schemeClr val="bg2"/>
                </a:solidFill>
                <a:latin typeface="+mn-lt"/>
                <a:ea typeface="+mn-ea"/>
              </a:rPr>
              <a:t>) </a:t>
            </a:r>
            <a:r>
              <a:rPr lang="ja-JP" altLang="en-US" sz="1050" dirty="0">
                <a:solidFill>
                  <a:schemeClr val="bg2"/>
                </a:solidFill>
                <a:latin typeface="+mn-lt"/>
                <a:ea typeface="+mn-ea"/>
              </a:rPr>
              <a:t>は、</a:t>
            </a:r>
            <a:r>
              <a:rPr lang="en-US" altLang="ja-JP" sz="1050" dirty="0">
                <a:solidFill>
                  <a:schemeClr val="bg2"/>
                </a:solidFill>
                <a:latin typeface="+mn-lt"/>
                <a:ea typeface="+mn-ea"/>
              </a:rPr>
              <a:t>2019</a:t>
            </a:r>
            <a:r>
              <a:rPr lang="ja-JP" altLang="en-US" sz="1050" dirty="0">
                <a:solidFill>
                  <a:schemeClr val="bg2"/>
                </a:solidFill>
                <a:latin typeface="+mn-lt"/>
                <a:ea typeface="+mn-ea"/>
              </a:rPr>
              <a:t>年</a:t>
            </a:r>
            <a:r>
              <a:rPr lang="en-US" altLang="ja-JP" sz="1050" dirty="0">
                <a:solidFill>
                  <a:schemeClr val="bg2"/>
                </a:solidFill>
                <a:latin typeface="+mn-lt"/>
                <a:ea typeface="+mn-ea"/>
              </a:rPr>
              <a:t>9</a:t>
            </a:r>
            <a:r>
              <a:rPr lang="ja-JP" altLang="en-US" sz="1050" dirty="0">
                <a:solidFill>
                  <a:schemeClr val="bg2"/>
                </a:solidFill>
              </a:rPr>
              <a:t>月</a:t>
            </a:r>
            <a:r>
              <a:rPr lang="ja-JP" altLang="en-US" sz="1050" dirty="0">
                <a:solidFill>
                  <a:schemeClr val="bg2"/>
                </a:solidFill>
                <a:latin typeface="+mn-lt"/>
                <a:ea typeface="+mn-ea"/>
              </a:rPr>
              <a:t>時点のものであり、予告なく変更される場合があります。</a:t>
            </a:r>
            <a:endParaRPr lang="en-US" altLang="ja-JP" sz="1050" dirty="0">
              <a:solidFill>
                <a:schemeClr val="bg2"/>
              </a:solidFill>
              <a:latin typeface="+mn-lt"/>
              <a:ea typeface="+mn-ea"/>
            </a:endParaRPr>
          </a:p>
          <a:p>
            <a:r>
              <a:rPr lang="ja-JP" altLang="ja-JP" sz="105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本コンテンツの著作権、および本コンテンツ中に出てくる商標権、団体名、ロゴ、製品、サービスなどはそれぞれ、各権利保有者に帰属します</a:t>
            </a:r>
            <a:r>
              <a:rPr lang="ja-JP" altLang="en-US" sz="105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。</a:t>
            </a:r>
            <a:endParaRPr lang="ja-JP" altLang="ja-JP" sz="105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ja-JP" altLang="en-US" sz="1050" dirty="0">
              <a:solidFill>
                <a:schemeClr val="bg2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7874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■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1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822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6A8ECC-17F4-411A-8DCA-C86B7AD7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ACB0E0-D405-4B86-BD88-D5B6C1548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96C1D75-8732-4518-9700-29C85891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EBF2-254D-42DE-85D6-0D3554C2207D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7A6D7CF-B6F5-47B3-8524-4C37E0E05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577014-9AC4-4861-BBAA-7F8603B75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F53E-A093-4F26-9573-68F5C2A2E4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849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621111-F1C9-4C9D-BCAB-98F420C60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C07288-9379-4D01-8DCF-5235B1E8A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921E814-BEF1-4358-BB63-8C1CDE31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EBF2-254D-42DE-85D6-0D3554C2207D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67DA515-0B94-4E82-8901-93F5D5108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B1E0C0-AFE0-45C0-8AFE-4DAED0B9F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F53E-A093-4F26-9573-68F5C2A2E4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452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266659-92CD-40C1-B98F-68BC023B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A7E9D6-E24F-47CC-B28C-21F530511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5A9616A-B268-467D-85BF-D0A4511FB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38373BA-9B92-4B42-825D-955666D64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EBF2-254D-42DE-85D6-0D3554C2207D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76A5BC3-9C60-4349-B8CC-32AD4758C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421AFC1-DA4C-4C3F-9D02-97C6FBF55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F53E-A093-4F26-9573-68F5C2A2E4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815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B6CFCA-A515-434B-ADD7-24614DB1E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C68A09E-5394-4AC6-8ACC-4FE3F169D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4B83423-CD8B-4627-B5D3-7E066D365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6E444CC-A06E-410B-A1D6-3451F59805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0D8D3F8-FEC7-4FF8-A833-DD0D2D333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6B265A0-2AC0-49E1-B3F0-F9E8EA65A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EBF2-254D-42DE-85D6-0D3554C2207D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C0D220B-F77D-4067-8A48-56EB330B1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E92176C-87F9-4FED-9B1C-356839B2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F53E-A093-4F26-9573-68F5C2A2E4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967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A57314-7103-4A86-B92E-6482B51D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195F29A-A12F-4D66-A156-7B9CDB98A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EBF2-254D-42DE-85D6-0D3554C2207D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9B7CB53-F879-4685-B310-8C739872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33029CA-BA60-4804-899C-45B087DAB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F53E-A093-4F26-9573-68F5C2A2E4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2614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29B70C4-4D54-4C91-BA3B-637AEF672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EBF2-254D-42DE-85D6-0D3554C2207D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FB493BF-EFF7-485B-B54E-2C4CD9454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6E6C52-EDFA-40EE-A6F6-11E9D9EA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F53E-A093-4F26-9573-68F5C2A2E4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1627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9ABCA6-4EEE-42C2-A879-1752AFDEE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AE8EBC-63E1-4515-BC2A-E5ADE5F2F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D0B37E9-DF41-4240-BA89-8BD95382D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50121BD-1B23-4D3C-8E2A-C36ED324F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EBF2-254D-42DE-85D6-0D3554C2207D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83D0B14-78ED-421E-948D-8B45FD8DE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5A026E-118C-4AA5-A9B2-F8464ECA1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F53E-A093-4F26-9573-68F5C2A2E4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40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CDE902-C205-4307-94EA-7A5E4D0C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28E88E9-9837-4636-A71E-65BFDEAC5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FF39B1E-5B73-4C8C-B45E-F589DDBB6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11DCAB4-B3F9-45DD-866A-5D862F52C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EBF2-254D-42DE-85D6-0D3554C2207D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CFA69F5-E8D6-4C66-A04A-BF895B23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13B559C-7714-4870-AE27-A77FC66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F53E-A093-4F26-9573-68F5C2A2E4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012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0E66A04-D983-4C47-9B31-2BEA98359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978624-76A4-4937-B4BB-CDBFC0CCE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8947A0-DE25-409E-BCDC-0452B5049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5EBF2-254D-42DE-85D6-0D3554C2207D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AC6A5C-D6F7-4E3E-997E-8466BCAEF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B8B915-E44B-45F1-9B0C-545C9AEE2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8F53E-A093-4F26-9573-68F5C2A2E4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584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blockchain-devkit/tree/master/integrate/data/sq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0F21889-8066-4F49-B093-505D75C82522}"/>
              </a:ext>
            </a:extLst>
          </p:cNvPr>
          <p:cNvSpPr txBox="1"/>
          <p:nvPr/>
        </p:nvSpPr>
        <p:spPr>
          <a:xfrm>
            <a:off x="199397" y="2900073"/>
            <a:ext cx="6040317" cy="1057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137" dirty="0"/>
              <a:t>Azure Blockchain Service</a:t>
            </a:r>
            <a:r>
              <a:rPr lang="ja-JP" altLang="en-US" sz="3137" dirty="0"/>
              <a:t> </a:t>
            </a:r>
            <a:endParaRPr lang="en-US" altLang="ja-JP" sz="3137" dirty="0"/>
          </a:p>
          <a:p>
            <a:r>
              <a:rPr lang="ja-JP" altLang="en-US" sz="3137" dirty="0"/>
              <a:t>ハンズオン </a:t>
            </a:r>
            <a:r>
              <a:rPr lang="en-US" altLang="ja-JP" sz="3137" dirty="0"/>
              <a:t>~Logic App </a:t>
            </a:r>
            <a:r>
              <a:rPr lang="ja-JP" altLang="en-US" sz="3137" dirty="0"/>
              <a:t>統合編</a:t>
            </a:r>
            <a:r>
              <a:rPr lang="en-US" altLang="ja-JP" sz="3137" dirty="0"/>
              <a:t>~</a:t>
            </a:r>
            <a:endParaRPr lang="ja-JP" altLang="en-US" sz="3137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C5CAFA4-42B6-4FC1-8F25-3BE211B4C592}"/>
              </a:ext>
            </a:extLst>
          </p:cNvPr>
          <p:cNvSpPr txBox="1"/>
          <p:nvPr/>
        </p:nvSpPr>
        <p:spPr>
          <a:xfrm>
            <a:off x="199397" y="4795958"/>
            <a:ext cx="4774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日本マイクロソフト株式会社</a:t>
            </a:r>
            <a:endParaRPr kumimoji="1" lang="en-US" altLang="ja-JP" dirty="0"/>
          </a:p>
          <a:p>
            <a:r>
              <a:rPr lang="en-US" altLang="ja-JP" dirty="0"/>
              <a:t>Azure </a:t>
            </a:r>
            <a:r>
              <a:rPr lang="ja-JP" altLang="en-US" dirty="0"/>
              <a:t>アプリケーション開発</a:t>
            </a:r>
            <a:r>
              <a:rPr lang="ja-JP" altLang="en-US"/>
              <a:t>技術営業本部</a:t>
            </a:r>
            <a:endParaRPr lang="en-US" altLang="ja-JP" dirty="0"/>
          </a:p>
          <a:p>
            <a:r>
              <a:rPr lang="ja-JP" altLang="en-US" dirty="0"/>
              <a:t>南澤 拓法 </a:t>
            </a:r>
            <a:r>
              <a:rPr lang="en-US" altLang="ja-JP" dirty="0"/>
              <a:t>(Takunori MINAMISAWA)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DEDAA3-7022-44E5-B027-107C65F289AB}"/>
              </a:ext>
            </a:extLst>
          </p:cNvPr>
          <p:cNvSpPr txBox="1"/>
          <p:nvPr/>
        </p:nvSpPr>
        <p:spPr>
          <a:xfrm>
            <a:off x="8884738" y="135883"/>
            <a:ext cx="3307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※2020</a:t>
            </a:r>
            <a:r>
              <a:rPr kumimoji="1" lang="ja-JP" altLang="en-US" sz="1400" dirty="0"/>
              <a:t>年</a:t>
            </a:r>
            <a:r>
              <a:rPr lang="en-US" altLang="ja-JP" sz="1400" dirty="0"/>
              <a:t>1</a:t>
            </a:r>
            <a:r>
              <a:rPr kumimoji="1" lang="ja-JP" altLang="en-US" sz="1400" dirty="0"/>
              <a:t>月時点でのコンテンツです。</a:t>
            </a:r>
          </a:p>
        </p:txBody>
      </p:sp>
    </p:spTree>
    <p:extLst>
      <p:ext uri="{BB962C8B-B14F-4D97-AF65-F5344CB8AC3E}">
        <p14:creationId xmlns:p14="http://schemas.microsoft.com/office/powerpoint/2010/main" val="37886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0482DC3-D152-413F-9475-ADF10009D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14" y="587662"/>
            <a:ext cx="10581232" cy="619216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A144AB2-727D-4B0A-9BAF-E7414E4736A2}"/>
              </a:ext>
            </a:extLst>
          </p:cNvPr>
          <p:cNvSpPr txBox="1"/>
          <p:nvPr/>
        </p:nvSpPr>
        <p:spPr>
          <a:xfrm>
            <a:off x="93518" y="138990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必要項目を入力し、</a:t>
            </a:r>
            <a:r>
              <a:rPr lang="ja-JP" altLang="en-US" dirty="0"/>
              <a:t>「確認および作成」をクリックして</a:t>
            </a:r>
            <a:r>
              <a:rPr kumimoji="1" lang="ja-JP" altLang="en-US" dirty="0"/>
              <a:t>ください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C1C0CAF-EC0A-45FD-BD71-041EF132AAE4}"/>
              </a:ext>
            </a:extLst>
          </p:cNvPr>
          <p:cNvCxnSpPr>
            <a:cxnSpLocks/>
          </p:cNvCxnSpPr>
          <p:nvPr/>
        </p:nvCxnSpPr>
        <p:spPr>
          <a:xfrm flipH="1">
            <a:off x="5788160" y="2260466"/>
            <a:ext cx="267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6C2F847-5DA1-400F-9C5E-EE8FF51ACD50}"/>
              </a:ext>
            </a:extLst>
          </p:cNvPr>
          <p:cNvSpPr txBox="1"/>
          <p:nvPr/>
        </p:nvSpPr>
        <p:spPr>
          <a:xfrm>
            <a:off x="6014712" y="2106577"/>
            <a:ext cx="3609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契約されている </a:t>
            </a:r>
            <a:r>
              <a:rPr kumimoji="1" lang="en-US" altLang="ja-JP" sz="1400" dirty="0"/>
              <a:t>Azure </a:t>
            </a:r>
            <a:r>
              <a:rPr kumimoji="1" lang="ja-JP" altLang="en-US" sz="1400" dirty="0"/>
              <a:t>サブスクリプション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7441836-2CBC-4FB2-8C13-7896DE3F85BD}"/>
              </a:ext>
            </a:extLst>
          </p:cNvPr>
          <p:cNvCxnSpPr>
            <a:cxnSpLocks/>
          </p:cNvCxnSpPr>
          <p:nvPr/>
        </p:nvCxnSpPr>
        <p:spPr>
          <a:xfrm flipH="1">
            <a:off x="5787730" y="2493694"/>
            <a:ext cx="267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0BCCDA0-E884-48F5-9D94-9A0D813E421B}"/>
              </a:ext>
            </a:extLst>
          </p:cNvPr>
          <p:cNvSpPr txBox="1"/>
          <p:nvPr/>
        </p:nvSpPr>
        <p:spPr>
          <a:xfrm>
            <a:off x="6014282" y="233980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任意の名前</a:t>
            </a:r>
            <a:endParaRPr kumimoji="1" lang="ja-JP" altLang="en-US" sz="14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7B2EC656-CF60-4E87-B1ED-E96872F9C765}"/>
              </a:ext>
            </a:extLst>
          </p:cNvPr>
          <p:cNvCxnSpPr>
            <a:cxnSpLocks/>
          </p:cNvCxnSpPr>
          <p:nvPr/>
        </p:nvCxnSpPr>
        <p:spPr>
          <a:xfrm flipH="1">
            <a:off x="5806758" y="2862638"/>
            <a:ext cx="267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03D154A-C7D7-4E6E-96AA-796D7FA359A3}"/>
              </a:ext>
            </a:extLst>
          </p:cNvPr>
          <p:cNvSpPr txBox="1"/>
          <p:nvPr/>
        </p:nvSpPr>
        <p:spPr>
          <a:xfrm>
            <a:off x="5964921" y="2708749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「東日本」をお選びください</a:t>
            </a:r>
            <a:endParaRPr kumimoji="1" lang="ja-JP" altLang="en-US" sz="14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331157D-3ACA-410C-8E8E-4CC5D318C589}"/>
              </a:ext>
            </a:extLst>
          </p:cNvPr>
          <p:cNvCxnSpPr>
            <a:cxnSpLocks/>
          </p:cNvCxnSpPr>
          <p:nvPr/>
        </p:nvCxnSpPr>
        <p:spPr>
          <a:xfrm flipH="1">
            <a:off x="5787730" y="3933270"/>
            <a:ext cx="267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19A09F4-7076-4048-9F96-04008C90BF24}"/>
              </a:ext>
            </a:extLst>
          </p:cNvPr>
          <p:cNvSpPr txBox="1"/>
          <p:nvPr/>
        </p:nvSpPr>
        <p:spPr>
          <a:xfrm>
            <a:off x="6014282" y="377938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任意の名前</a:t>
            </a:r>
            <a:endParaRPr kumimoji="1" lang="ja-JP" altLang="en-US" sz="1400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AB435CB-2E02-4B6A-930B-E2838BE6C023}"/>
              </a:ext>
            </a:extLst>
          </p:cNvPr>
          <p:cNvCxnSpPr>
            <a:cxnSpLocks/>
          </p:cNvCxnSpPr>
          <p:nvPr/>
        </p:nvCxnSpPr>
        <p:spPr>
          <a:xfrm flipH="1">
            <a:off x="5787730" y="4537534"/>
            <a:ext cx="267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17BB59B-A4F7-44AC-BA0C-2690E374193C}"/>
              </a:ext>
            </a:extLst>
          </p:cNvPr>
          <p:cNvSpPr txBox="1"/>
          <p:nvPr/>
        </p:nvSpPr>
        <p:spPr>
          <a:xfrm>
            <a:off x="6014282" y="438364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任意の名前</a:t>
            </a:r>
            <a:endParaRPr kumimoji="1" lang="ja-JP" altLang="en-US" sz="1400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E2E9845E-801C-4DA6-B156-7B5B0A266AA7}"/>
              </a:ext>
            </a:extLst>
          </p:cNvPr>
          <p:cNvCxnSpPr>
            <a:cxnSpLocks/>
          </p:cNvCxnSpPr>
          <p:nvPr/>
        </p:nvCxnSpPr>
        <p:spPr>
          <a:xfrm flipH="1">
            <a:off x="5787730" y="4803707"/>
            <a:ext cx="267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9BD7221-64E8-4F33-8BF4-8E1FB6A4F3D3}"/>
              </a:ext>
            </a:extLst>
          </p:cNvPr>
          <p:cNvSpPr txBox="1"/>
          <p:nvPr/>
        </p:nvSpPr>
        <p:spPr>
          <a:xfrm>
            <a:off x="6014282" y="464981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任意のパスワード</a:t>
            </a:r>
            <a:endParaRPr kumimoji="1" lang="ja-JP" altLang="en-US" sz="1400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7FF540C6-2D86-4FFF-849F-713FC7F12683}"/>
              </a:ext>
            </a:extLst>
          </p:cNvPr>
          <p:cNvCxnSpPr>
            <a:cxnSpLocks/>
          </p:cNvCxnSpPr>
          <p:nvPr/>
        </p:nvCxnSpPr>
        <p:spPr>
          <a:xfrm flipH="1">
            <a:off x="5787730" y="5913118"/>
            <a:ext cx="267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BD665A1-A87A-4923-B3B5-E72C58001210}"/>
              </a:ext>
            </a:extLst>
          </p:cNvPr>
          <p:cNvSpPr txBox="1"/>
          <p:nvPr/>
        </p:nvSpPr>
        <p:spPr>
          <a:xfrm>
            <a:off x="6014282" y="5754491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任意のパスワード</a:t>
            </a:r>
            <a:endParaRPr kumimoji="1" lang="ja-JP" altLang="en-US" sz="14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2FB49249-6C10-4DC3-AEF8-512722E5ABE9}"/>
              </a:ext>
            </a:extLst>
          </p:cNvPr>
          <p:cNvSpPr/>
          <p:nvPr/>
        </p:nvSpPr>
        <p:spPr>
          <a:xfrm>
            <a:off x="1215599" y="6466651"/>
            <a:ext cx="935373" cy="252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31298317-E125-40B6-97B9-36FFEB004AB4}"/>
              </a:ext>
            </a:extLst>
          </p:cNvPr>
          <p:cNvCxnSpPr>
            <a:cxnSpLocks/>
          </p:cNvCxnSpPr>
          <p:nvPr/>
        </p:nvCxnSpPr>
        <p:spPr>
          <a:xfrm flipH="1">
            <a:off x="5806758" y="5190824"/>
            <a:ext cx="267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EB99715-835B-4166-BF7C-3C5217362354}"/>
              </a:ext>
            </a:extLst>
          </p:cNvPr>
          <p:cNvSpPr txBox="1"/>
          <p:nvPr/>
        </p:nvSpPr>
        <p:spPr>
          <a:xfrm>
            <a:off x="5964921" y="5036935"/>
            <a:ext cx="2763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「</a:t>
            </a:r>
            <a:r>
              <a:rPr lang="en-US" altLang="ja-JP" sz="1400" dirty="0"/>
              <a:t>Basic</a:t>
            </a:r>
            <a:r>
              <a:rPr lang="ja-JP" altLang="en-US" sz="1400" dirty="0"/>
              <a:t> </a:t>
            </a:r>
            <a:r>
              <a:rPr lang="en-US" altLang="ja-JP" sz="1400" dirty="0"/>
              <a:t>Plan</a:t>
            </a:r>
            <a:r>
              <a:rPr lang="ja-JP" altLang="en-US" sz="1400" dirty="0"/>
              <a:t>」をお選びください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8347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A028ABB-7975-41B2-B698-BC166523E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55" y="621536"/>
            <a:ext cx="10409343" cy="611801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201336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「</a:t>
            </a:r>
            <a:r>
              <a:rPr lang="ja-JP" altLang="en-US" dirty="0"/>
              <a:t>作成</a:t>
            </a:r>
            <a:r>
              <a:rPr kumimoji="1" lang="ja-JP" altLang="en-US" dirty="0"/>
              <a:t>」をクリックし、リソースを作成してください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89E623-CFD1-4300-BF2D-78787C977C92}"/>
              </a:ext>
            </a:extLst>
          </p:cNvPr>
          <p:cNvSpPr/>
          <p:nvPr/>
        </p:nvSpPr>
        <p:spPr>
          <a:xfrm>
            <a:off x="1101892" y="6400493"/>
            <a:ext cx="608462" cy="256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990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712D76-F451-4357-B184-1DA05DDBDDBF}"/>
              </a:ext>
            </a:extLst>
          </p:cNvPr>
          <p:cNvSpPr txBox="1"/>
          <p:nvPr/>
        </p:nvSpPr>
        <p:spPr>
          <a:xfrm>
            <a:off x="83890" y="201336"/>
            <a:ext cx="36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lang="ja-JP" altLang="en-US" dirty="0">
                <a:solidFill>
                  <a:srgbClr val="FF0000"/>
                </a:solidFill>
              </a:rPr>
              <a:t>留意点</a:t>
            </a:r>
            <a:r>
              <a:rPr lang="en-US" altLang="ja-JP" dirty="0">
                <a:solidFill>
                  <a:srgbClr val="FF0000"/>
                </a:solidFill>
              </a:rPr>
              <a:t>1 (</a:t>
            </a:r>
            <a:r>
              <a:rPr lang="ja-JP" altLang="en-US" dirty="0">
                <a:solidFill>
                  <a:srgbClr val="FF0000"/>
                </a:solidFill>
              </a:rPr>
              <a:t>既知のバグ</a:t>
            </a:r>
            <a:r>
              <a:rPr lang="en-US" altLang="ja-JP" dirty="0">
                <a:solidFill>
                  <a:srgbClr val="FF0000"/>
                </a:solidFill>
              </a:rPr>
              <a:t>/</a:t>
            </a:r>
            <a:r>
              <a:rPr lang="ja-JP" altLang="en-US" dirty="0">
                <a:solidFill>
                  <a:srgbClr val="FF0000"/>
                </a:solidFill>
              </a:rPr>
              <a:t>報告済み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1AB69F7-9D45-4B92-97E9-79F908E48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62" y="651321"/>
            <a:ext cx="10048276" cy="530886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154469E-4AE6-4082-BFEA-007D6569325A}"/>
              </a:ext>
            </a:extLst>
          </p:cNvPr>
          <p:cNvSpPr txBox="1"/>
          <p:nvPr/>
        </p:nvSpPr>
        <p:spPr>
          <a:xfrm>
            <a:off x="1625074" y="6007561"/>
            <a:ext cx="9137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作成時に </a:t>
            </a:r>
            <a:r>
              <a:rPr kumimoji="1" lang="en-US" altLang="ja-JP" dirty="0"/>
              <a:t>SKU </a:t>
            </a:r>
            <a:r>
              <a:rPr kumimoji="1" lang="ja-JP" altLang="en-US" dirty="0"/>
              <a:t>に関してのエラーが起こる場合があります。</a:t>
            </a:r>
            <a:endParaRPr kumimoji="1" lang="en-US" altLang="ja-JP" dirty="0"/>
          </a:p>
          <a:p>
            <a:r>
              <a:rPr kumimoji="1" lang="ja-JP" altLang="en-US" dirty="0"/>
              <a:t>この場合、</a:t>
            </a:r>
            <a:r>
              <a:rPr kumimoji="1" lang="en-US" altLang="ja-JP" dirty="0"/>
              <a:t>Azure </a:t>
            </a:r>
            <a:r>
              <a:rPr kumimoji="1" lang="ja-JP" altLang="en-US" dirty="0"/>
              <a:t>ポータルの規定の言語を</a:t>
            </a:r>
            <a:r>
              <a:rPr lang="ja-JP" altLang="en-US" dirty="0"/>
              <a:t>「英語」に変更して再度作成してください。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106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30EB5A7-C2C7-48D0-96B0-F9608081E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07" y="727035"/>
            <a:ext cx="10424386" cy="592962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201336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「メンバーアカウント」</a:t>
            </a:r>
            <a:r>
              <a:rPr lang="ja-JP" altLang="en-US" dirty="0"/>
              <a:t>をコピーし、メモ帳等に貼り付けてください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5082881-0642-4872-B10E-AC2FAED67139}"/>
              </a:ext>
            </a:extLst>
          </p:cNvPr>
          <p:cNvSpPr/>
          <p:nvPr/>
        </p:nvSpPr>
        <p:spPr>
          <a:xfrm>
            <a:off x="7836360" y="2492928"/>
            <a:ext cx="1828801" cy="177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F6BDBA-ED52-45FC-8B50-83E2CBB51850}"/>
              </a:ext>
            </a:extLst>
          </p:cNvPr>
          <p:cNvSpPr/>
          <p:nvPr/>
        </p:nvSpPr>
        <p:spPr>
          <a:xfrm>
            <a:off x="5298722" y="2539479"/>
            <a:ext cx="1523264" cy="83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8197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730374-F0DC-48E1-8BD4-57B83E6D0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06" y="669655"/>
            <a:ext cx="10415387" cy="593487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72DB09-E699-42FF-A7C7-8F52AC93B869}"/>
              </a:ext>
            </a:extLst>
          </p:cNvPr>
          <p:cNvSpPr txBox="1"/>
          <p:nvPr/>
        </p:nvSpPr>
        <p:spPr>
          <a:xfrm>
            <a:off x="83890" y="201336"/>
            <a:ext cx="102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作成した </a:t>
            </a:r>
            <a:r>
              <a:rPr lang="en-US" altLang="ja-JP" dirty="0"/>
              <a:t>Blockchain Service</a:t>
            </a:r>
            <a:r>
              <a:rPr kumimoji="1" lang="en-US" altLang="ja-JP" dirty="0"/>
              <a:t> </a:t>
            </a:r>
            <a:r>
              <a:rPr kumimoji="1" lang="ja-JP" altLang="en-US" dirty="0"/>
              <a:t>を開き、</a:t>
            </a:r>
            <a:r>
              <a:rPr lang="ja-JP" altLang="en-US" dirty="0"/>
              <a:t>「トランザクションノード」からノードを選択してください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336A325-2860-4B60-901D-CA940C36B82E}"/>
              </a:ext>
            </a:extLst>
          </p:cNvPr>
          <p:cNvSpPr/>
          <p:nvPr/>
        </p:nvSpPr>
        <p:spPr>
          <a:xfrm>
            <a:off x="888306" y="3667076"/>
            <a:ext cx="1608527" cy="232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214DF14-A0A5-4FA3-B8E5-4E07D137B120}"/>
              </a:ext>
            </a:extLst>
          </p:cNvPr>
          <p:cNvSpPr/>
          <p:nvPr/>
        </p:nvSpPr>
        <p:spPr>
          <a:xfrm>
            <a:off x="2852171" y="1921824"/>
            <a:ext cx="601704" cy="200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6379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29805C6-AF62-4D97-8C3E-63BB32AF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47" y="648200"/>
            <a:ext cx="10479706" cy="610556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135007"/>
            <a:ext cx="100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「接続文字列」タブから、</a:t>
            </a:r>
            <a:r>
              <a:rPr kumimoji="1" lang="en-US" altLang="ja-JP" dirty="0"/>
              <a:t>HTTPS (</a:t>
            </a:r>
            <a:r>
              <a:rPr kumimoji="1" lang="ja-JP" altLang="en-US" dirty="0"/>
              <a:t>アクセスキー</a:t>
            </a:r>
            <a:r>
              <a:rPr kumimoji="1" lang="en-US" altLang="ja-JP" dirty="0"/>
              <a:t> 1) </a:t>
            </a:r>
            <a:r>
              <a:rPr kumimoji="1" lang="ja-JP" altLang="en-US" dirty="0"/>
              <a:t>をコピーし、メモ帳等に貼り付けてください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CBFA3F6-2904-4C6C-B1AC-3A7D64475492}"/>
              </a:ext>
            </a:extLst>
          </p:cNvPr>
          <p:cNvSpPr/>
          <p:nvPr/>
        </p:nvSpPr>
        <p:spPr>
          <a:xfrm>
            <a:off x="856148" y="2920716"/>
            <a:ext cx="1645424" cy="22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CE3B0EA-7003-49AF-AD77-E949EABC7183}"/>
              </a:ext>
            </a:extLst>
          </p:cNvPr>
          <p:cNvSpPr/>
          <p:nvPr/>
        </p:nvSpPr>
        <p:spPr>
          <a:xfrm>
            <a:off x="2566669" y="2011842"/>
            <a:ext cx="3057128" cy="489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031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2C1800-C6F5-4A4B-A748-23928DCAFC0E}"/>
              </a:ext>
            </a:extLst>
          </p:cNvPr>
          <p:cNvSpPr txBox="1"/>
          <p:nvPr/>
        </p:nvSpPr>
        <p:spPr>
          <a:xfrm>
            <a:off x="340129" y="3092366"/>
            <a:ext cx="4011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Azure SQL DB </a:t>
            </a:r>
            <a:r>
              <a:rPr kumimoji="1" lang="ja-JP" altLang="en-US" sz="28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の作成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EE8092-F842-4642-AC23-7B132615AAE3}"/>
              </a:ext>
            </a:extLst>
          </p:cNvPr>
          <p:cNvSpPr txBox="1"/>
          <p:nvPr/>
        </p:nvSpPr>
        <p:spPr>
          <a:xfrm>
            <a:off x="340129" y="2723034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ステップ</a:t>
            </a:r>
            <a:r>
              <a:rPr lang="en-US" altLang="ja-JP" dirty="0">
                <a:solidFill>
                  <a:schemeClr val="bg1"/>
                </a:solidFill>
              </a:rPr>
              <a:t> 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5DDFA6-27EE-459B-9952-E8113EF3569B}"/>
              </a:ext>
            </a:extLst>
          </p:cNvPr>
          <p:cNvSpPr/>
          <p:nvPr/>
        </p:nvSpPr>
        <p:spPr>
          <a:xfrm>
            <a:off x="9913893" y="0"/>
            <a:ext cx="683867" cy="12105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4568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20133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「リソースの作成」を選択してください</a:t>
            </a:r>
            <a:endParaRPr kumimoji="1" lang="ja-JP" altLang="en-US"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C142C3E4-0FE7-40C2-BB90-047091A94792}"/>
              </a:ext>
            </a:extLst>
          </p:cNvPr>
          <p:cNvGrpSpPr/>
          <p:nvPr/>
        </p:nvGrpSpPr>
        <p:grpSpPr>
          <a:xfrm>
            <a:off x="1081014" y="661622"/>
            <a:ext cx="10029972" cy="5995042"/>
            <a:chOff x="1081014" y="661622"/>
            <a:chExt cx="10029972" cy="5995042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D4DCDDC5-06D6-45B7-B3CA-DACB5AA70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1014" y="661622"/>
              <a:ext cx="10029972" cy="5995042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88712732-CAF0-4C65-97FE-46C548AB68F1}"/>
                </a:ext>
              </a:extLst>
            </p:cNvPr>
            <p:cNvSpPr/>
            <p:nvPr/>
          </p:nvSpPr>
          <p:spPr>
            <a:xfrm>
              <a:off x="2255204" y="2558425"/>
              <a:ext cx="7514189" cy="7248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B1169BB-4F0E-457D-BBD2-8BB50115ED76}"/>
              </a:ext>
            </a:extLst>
          </p:cNvPr>
          <p:cNvSpPr/>
          <p:nvPr/>
        </p:nvSpPr>
        <p:spPr>
          <a:xfrm>
            <a:off x="2442363" y="1351645"/>
            <a:ext cx="656173" cy="534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246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AB35C9-11C7-46DA-B7D3-CDF111765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79" y="685767"/>
            <a:ext cx="9931642" cy="589317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74F62F-B979-4D07-92B8-366E4D30607C}"/>
              </a:ext>
            </a:extLst>
          </p:cNvPr>
          <p:cNvSpPr txBox="1"/>
          <p:nvPr/>
        </p:nvSpPr>
        <p:spPr>
          <a:xfrm>
            <a:off x="-103146" y="144186"/>
            <a:ext cx="413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「</a:t>
            </a:r>
            <a:r>
              <a:rPr lang="en-US" altLang="ja-JP" dirty="0"/>
              <a:t>SQL</a:t>
            </a:r>
            <a:r>
              <a:rPr lang="ja-JP" altLang="en-US" dirty="0"/>
              <a:t> </a:t>
            </a:r>
            <a:r>
              <a:rPr lang="en-US" altLang="ja-JP" dirty="0"/>
              <a:t>Database</a:t>
            </a:r>
            <a:r>
              <a:rPr kumimoji="1" lang="ja-JP" altLang="en-US" dirty="0"/>
              <a:t>」を選択してください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601EEC-0A8F-4FAE-A5DC-C5812AA56F87}"/>
              </a:ext>
            </a:extLst>
          </p:cNvPr>
          <p:cNvSpPr/>
          <p:nvPr/>
        </p:nvSpPr>
        <p:spPr>
          <a:xfrm>
            <a:off x="2590426" y="3147102"/>
            <a:ext cx="1446200" cy="406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1975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3877C0-7102-4A45-8AB3-711D6B2FF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96" y="615590"/>
            <a:ext cx="10484007" cy="613817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F0DC7C5-FB8B-47D6-B977-3C7695D13E5E}"/>
              </a:ext>
            </a:extLst>
          </p:cNvPr>
          <p:cNvSpPr txBox="1"/>
          <p:nvPr/>
        </p:nvSpPr>
        <p:spPr>
          <a:xfrm>
            <a:off x="93518" y="138990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必要項目を入力し、</a:t>
            </a:r>
            <a:r>
              <a:rPr lang="ja-JP" altLang="en-US" dirty="0"/>
              <a:t>「確認および作成」をクリックして</a:t>
            </a:r>
            <a:r>
              <a:rPr kumimoji="1" lang="ja-JP" altLang="en-US" dirty="0"/>
              <a:t>ください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4260E0B-482B-4A61-9FA3-CFDAE4324C7B}"/>
              </a:ext>
            </a:extLst>
          </p:cNvPr>
          <p:cNvCxnSpPr>
            <a:cxnSpLocks/>
          </p:cNvCxnSpPr>
          <p:nvPr/>
        </p:nvCxnSpPr>
        <p:spPr>
          <a:xfrm flipH="1">
            <a:off x="5484585" y="2797423"/>
            <a:ext cx="267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2297047-9161-4990-8522-CFE3BA04BBAE}"/>
              </a:ext>
            </a:extLst>
          </p:cNvPr>
          <p:cNvSpPr txBox="1"/>
          <p:nvPr/>
        </p:nvSpPr>
        <p:spPr>
          <a:xfrm>
            <a:off x="5711137" y="2643534"/>
            <a:ext cx="3609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契約されている </a:t>
            </a:r>
            <a:r>
              <a:rPr kumimoji="1" lang="en-US" altLang="ja-JP" sz="1400" dirty="0"/>
              <a:t>Azure </a:t>
            </a:r>
            <a:r>
              <a:rPr kumimoji="1" lang="ja-JP" altLang="en-US" sz="1400" dirty="0"/>
              <a:t>サブスクリプション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A05A08-EB74-496F-9E61-642E064400FA}"/>
              </a:ext>
            </a:extLst>
          </p:cNvPr>
          <p:cNvSpPr txBox="1"/>
          <p:nvPr/>
        </p:nvSpPr>
        <p:spPr>
          <a:xfrm>
            <a:off x="5711137" y="2893456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先程作成したリソースグループ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2CD8DD02-0A27-44B8-AA24-906AC49687A7}"/>
              </a:ext>
            </a:extLst>
          </p:cNvPr>
          <p:cNvCxnSpPr>
            <a:cxnSpLocks/>
          </p:cNvCxnSpPr>
          <p:nvPr/>
        </p:nvCxnSpPr>
        <p:spPr>
          <a:xfrm flipH="1">
            <a:off x="5484584" y="3037513"/>
            <a:ext cx="267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3842ACC-A7D5-4483-9EF1-8EF45F5DCDB9}"/>
              </a:ext>
            </a:extLst>
          </p:cNvPr>
          <p:cNvCxnSpPr>
            <a:cxnSpLocks/>
          </p:cNvCxnSpPr>
          <p:nvPr/>
        </p:nvCxnSpPr>
        <p:spPr>
          <a:xfrm flipH="1">
            <a:off x="5484585" y="3935123"/>
            <a:ext cx="267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BE83D58-3F56-4302-A4BB-E69612D88CED}"/>
              </a:ext>
            </a:extLst>
          </p:cNvPr>
          <p:cNvSpPr txBox="1"/>
          <p:nvPr/>
        </p:nvSpPr>
        <p:spPr>
          <a:xfrm>
            <a:off x="5711137" y="378123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任意の名前</a:t>
            </a:r>
            <a:endParaRPr kumimoji="1" lang="ja-JP" altLang="en-US" sz="14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BED0181-0CB3-47F6-A10A-F5A1A1B4CD13}"/>
              </a:ext>
            </a:extLst>
          </p:cNvPr>
          <p:cNvSpPr/>
          <p:nvPr/>
        </p:nvSpPr>
        <p:spPr>
          <a:xfrm>
            <a:off x="965670" y="6439000"/>
            <a:ext cx="882081" cy="236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E5BCB3F-7576-4F44-A20C-B006DED778E2}"/>
              </a:ext>
            </a:extLst>
          </p:cNvPr>
          <p:cNvCxnSpPr>
            <a:cxnSpLocks/>
          </p:cNvCxnSpPr>
          <p:nvPr/>
        </p:nvCxnSpPr>
        <p:spPr>
          <a:xfrm flipH="1">
            <a:off x="5484585" y="4173422"/>
            <a:ext cx="267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AA7691C-9E9F-4E41-9545-7FF41E8C22FE}"/>
              </a:ext>
            </a:extLst>
          </p:cNvPr>
          <p:cNvSpPr txBox="1"/>
          <p:nvPr/>
        </p:nvSpPr>
        <p:spPr>
          <a:xfrm>
            <a:off x="5711137" y="4019533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任意の名前で新規作成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4332EFC5-76D5-48A4-99CE-1535D8F7C95C}"/>
              </a:ext>
            </a:extLst>
          </p:cNvPr>
          <p:cNvCxnSpPr>
            <a:cxnSpLocks/>
          </p:cNvCxnSpPr>
          <p:nvPr/>
        </p:nvCxnSpPr>
        <p:spPr>
          <a:xfrm flipH="1">
            <a:off x="5484585" y="4979256"/>
            <a:ext cx="267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2DF106A-E049-441A-A704-1368C2738CDC}"/>
              </a:ext>
            </a:extLst>
          </p:cNvPr>
          <p:cNvSpPr txBox="1"/>
          <p:nvPr/>
        </p:nvSpPr>
        <p:spPr>
          <a:xfrm>
            <a:off x="5630594" y="4825367"/>
            <a:ext cx="2557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「</a:t>
            </a:r>
            <a:r>
              <a:rPr kumimoji="1" lang="en-US" altLang="ja-JP" sz="1400" dirty="0"/>
              <a:t>Basic</a:t>
            </a:r>
            <a:r>
              <a:rPr kumimoji="1" lang="ja-JP" altLang="en-US" sz="1400" dirty="0"/>
              <a:t>」を選択してください</a:t>
            </a:r>
          </a:p>
        </p:txBody>
      </p:sp>
    </p:spTree>
    <p:extLst>
      <p:ext uri="{BB962C8B-B14F-4D97-AF65-F5344CB8AC3E}">
        <p14:creationId xmlns:p14="http://schemas.microsoft.com/office/powerpoint/2010/main" val="155072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6DFE55-82FC-401F-A9F1-40FC623663EB}"/>
              </a:ext>
            </a:extLst>
          </p:cNvPr>
          <p:cNvSpPr txBox="1"/>
          <p:nvPr/>
        </p:nvSpPr>
        <p:spPr>
          <a:xfrm>
            <a:off x="1133059" y="226154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◎</a:t>
            </a:r>
            <a:r>
              <a:rPr kumimoji="1" lang="ja-JP" altLang="en-US" dirty="0"/>
              <a:t>サンプルコード・クエリ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E0E545-5E12-4873-A289-153BB96EFAE5}"/>
              </a:ext>
            </a:extLst>
          </p:cNvPr>
          <p:cNvSpPr txBox="1"/>
          <p:nvPr/>
        </p:nvSpPr>
        <p:spPr>
          <a:xfrm>
            <a:off x="2294591" y="2720295"/>
            <a:ext cx="8778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2"/>
              </a:rPr>
              <a:t>https://github.com/Azure-Samples/blockchain-devkit/tree/master/integrate/data/sql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999B91-A55A-45D4-962E-789F789A53C0}"/>
              </a:ext>
            </a:extLst>
          </p:cNvPr>
          <p:cNvSpPr txBox="1"/>
          <p:nvPr/>
        </p:nvSpPr>
        <p:spPr>
          <a:xfrm>
            <a:off x="1133059" y="36046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◎事前準備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093DFBD-5FB9-4BF4-A706-E1AF2046CBF4}"/>
              </a:ext>
            </a:extLst>
          </p:cNvPr>
          <p:cNvSpPr txBox="1"/>
          <p:nvPr/>
        </p:nvSpPr>
        <p:spPr>
          <a:xfrm>
            <a:off x="2148721" y="4063418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・有効なマイクロソフトアカウント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Azure </a:t>
            </a:r>
            <a:r>
              <a:rPr lang="ja-JP" altLang="en-US" dirty="0"/>
              <a:t>サブスクリプション</a:t>
            </a:r>
            <a:endParaRPr lang="en-US" altLang="ja-JP" dirty="0"/>
          </a:p>
          <a:p>
            <a:endParaRPr lang="en-US" altLang="ja-JP" strike="sngStrike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4DB46D-2085-4FA5-BF86-C180C90A0255}"/>
              </a:ext>
            </a:extLst>
          </p:cNvPr>
          <p:cNvSpPr txBox="1"/>
          <p:nvPr/>
        </p:nvSpPr>
        <p:spPr>
          <a:xfrm>
            <a:off x="83890" y="201336"/>
            <a:ext cx="4421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本資料について</a:t>
            </a:r>
            <a:r>
              <a:rPr lang="en-US" altLang="ja-JP" sz="2800" dirty="0"/>
              <a:t>&amp;</a:t>
            </a:r>
            <a:r>
              <a:rPr lang="ja-JP" altLang="en-US" sz="2800" dirty="0"/>
              <a:t>各種情報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137F378-6942-4F0F-986E-659A58644362}"/>
              </a:ext>
            </a:extLst>
          </p:cNvPr>
          <p:cNvSpPr txBox="1"/>
          <p:nvPr/>
        </p:nvSpPr>
        <p:spPr>
          <a:xfrm>
            <a:off x="83890" y="813973"/>
            <a:ext cx="11497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本資料</a:t>
            </a:r>
            <a:r>
              <a:rPr lang="ja-JP" altLang="en-US" dirty="0"/>
              <a:t>のコンテンツを通して</a:t>
            </a:r>
            <a:r>
              <a:rPr lang="en-US" altLang="ja-JP" dirty="0"/>
              <a:t> Starbucks </a:t>
            </a:r>
            <a:r>
              <a:rPr lang="ja-JP" altLang="en-US" dirty="0"/>
              <a:t>の </a:t>
            </a:r>
            <a:r>
              <a:rPr lang="en-US" altLang="ja-JP" dirty="0"/>
              <a:t>Blockchain </a:t>
            </a:r>
            <a:r>
              <a:rPr lang="ja-JP" altLang="en-US" dirty="0"/>
              <a:t>事例アーキテクチャの一部を作成することが出来ます。</a:t>
            </a:r>
            <a:endParaRPr lang="en-US" altLang="ja-JP" dirty="0"/>
          </a:p>
          <a:p>
            <a:r>
              <a:rPr lang="en-US" altLang="ja-JP" dirty="0"/>
              <a:t>Azure Blockchain Service </a:t>
            </a:r>
            <a:r>
              <a:rPr lang="ja-JP" altLang="en-US" dirty="0"/>
              <a:t>にはじめて触る方に特におススメのコンテンツです。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5561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4802348-9FDE-4069-B7BC-891014617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70" y="611402"/>
            <a:ext cx="10495460" cy="613288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20133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「作成」をクリックしてください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7CA96D7-A317-4DF8-8529-4AD370D319E2}"/>
              </a:ext>
            </a:extLst>
          </p:cNvPr>
          <p:cNvSpPr/>
          <p:nvPr/>
        </p:nvSpPr>
        <p:spPr>
          <a:xfrm>
            <a:off x="927767" y="6419272"/>
            <a:ext cx="612026" cy="275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3883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0126906-CAD7-4819-90E8-3D2653BDA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08" y="635436"/>
            <a:ext cx="10269184" cy="612307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893A38-F4AF-4333-9A61-40FBB7148026}"/>
              </a:ext>
            </a:extLst>
          </p:cNvPr>
          <p:cNvSpPr txBox="1"/>
          <p:nvPr/>
        </p:nvSpPr>
        <p:spPr>
          <a:xfrm>
            <a:off x="83890" y="201336"/>
            <a:ext cx="677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DB </a:t>
            </a:r>
            <a:r>
              <a:rPr kumimoji="1" lang="ja-JP" altLang="en-US" dirty="0"/>
              <a:t>名とサーバー名をコピーし、メモ帳等に貼り付けてください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803437-814A-41B5-B2B3-6414FD50ADAE}"/>
              </a:ext>
            </a:extLst>
          </p:cNvPr>
          <p:cNvSpPr/>
          <p:nvPr/>
        </p:nvSpPr>
        <p:spPr>
          <a:xfrm>
            <a:off x="1335220" y="1098696"/>
            <a:ext cx="1038430" cy="213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FD6A91B-3140-45BC-B7CE-BF43B762178F}"/>
              </a:ext>
            </a:extLst>
          </p:cNvPr>
          <p:cNvSpPr/>
          <p:nvPr/>
        </p:nvSpPr>
        <p:spPr>
          <a:xfrm>
            <a:off x="7859992" y="1696451"/>
            <a:ext cx="1805169" cy="174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63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0B7BDEC-C750-4F9B-9277-C9EAF7676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631" y="656162"/>
            <a:ext cx="10110737" cy="604075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ADF34D-A856-472F-8EC3-7BE6AF250D31}"/>
              </a:ext>
            </a:extLst>
          </p:cNvPr>
          <p:cNvSpPr txBox="1"/>
          <p:nvPr/>
        </p:nvSpPr>
        <p:spPr>
          <a:xfrm>
            <a:off x="83890" y="201336"/>
            <a:ext cx="783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作成した </a:t>
            </a:r>
            <a:r>
              <a:rPr kumimoji="1" lang="en-US" altLang="ja-JP" dirty="0"/>
              <a:t>SQL DB </a:t>
            </a:r>
            <a:r>
              <a:rPr kumimoji="1" lang="ja-JP" altLang="en-US" dirty="0"/>
              <a:t>を開き、</a:t>
            </a:r>
            <a:r>
              <a:rPr lang="ja-JP" altLang="en-US" dirty="0"/>
              <a:t>「クエリ エディター」にログインしてください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E525934-EC4D-44BA-9472-0B1ABCFB8553}"/>
              </a:ext>
            </a:extLst>
          </p:cNvPr>
          <p:cNvSpPr/>
          <p:nvPr/>
        </p:nvSpPr>
        <p:spPr>
          <a:xfrm>
            <a:off x="1098328" y="2577376"/>
            <a:ext cx="1426932" cy="227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04F839-64E6-4749-B781-172C67F31433}"/>
              </a:ext>
            </a:extLst>
          </p:cNvPr>
          <p:cNvSpPr/>
          <p:nvPr/>
        </p:nvSpPr>
        <p:spPr>
          <a:xfrm>
            <a:off x="5526170" y="4477554"/>
            <a:ext cx="569830" cy="2318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2955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BA437A9-E36B-46CD-9B3E-A80949F91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971" y="587011"/>
            <a:ext cx="9850058" cy="528517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712D76-F451-4357-B184-1DA05DDBDDBF}"/>
              </a:ext>
            </a:extLst>
          </p:cNvPr>
          <p:cNvSpPr txBox="1"/>
          <p:nvPr/>
        </p:nvSpPr>
        <p:spPr>
          <a:xfrm>
            <a:off x="83890" y="201336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lang="ja-JP" altLang="en-US" dirty="0">
                <a:solidFill>
                  <a:srgbClr val="FF0000"/>
                </a:solidFill>
              </a:rPr>
              <a:t>留意点</a:t>
            </a:r>
            <a:r>
              <a:rPr lang="en-US" altLang="ja-JP" dirty="0">
                <a:solidFill>
                  <a:srgbClr val="FF0000"/>
                </a:solidFill>
              </a:rPr>
              <a:t>2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154469E-4AE6-4082-BFEA-007D6569325A}"/>
              </a:ext>
            </a:extLst>
          </p:cNvPr>
          <p:cNvSpPr txBox="1"/>
          <p:nvPr/>
        </p:nvSpPr>
        <p:spPr>
          <a:xfrm>
            <a:off x="1170971" y="6010333"/>
            <a:ext cx="10387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ログインできず、上記のようなエラーメッセージが出る場合には </a:t>
            </a:r>
            <a:r>
              <a:rPr lang="en-US" altLang="ja-JP" dirty="0"/>
              <a:t>SQL Server </a:t>
            </a:r>
            <a:r>
              <a:rPr lang="ja-JP" altLang="en-US" dirty="0"/>
              <a:t>の </a:t>
            </a:r>
            <a:r>
              <a:rPr lang="en-US" altLang="ja-JP" dirty="0"/>
              <a:t>Firewall </a:t>
            </a:r>
            <a:r>
              <a:rPr lang="ja-JP" altLang="en-US" dirty="0"/>
              <a:t>の設定で、</a:t>
            </a:r>
            <a:endParaRPr lang="en-US" altLang="ja-JP" dirty="0"/>
          </a:p>
          <a:p>
            <a:r>
              <a:rPr kumimoji="1" lang="ja-JP" altLang="en-US" dirty="0"/>
              <a:t>表示されている </a:t>
            </a:r>
            <a:r>
              <a:rPr kumimoji="1" lang="en-US" altLang="ja-JP" dirty="0"/>
              <a:t>IP </a:t>
            </a:r>
            <a:r>
              <a:rPr kumimoji="1" lang="ja-JP" altLang="en-US" dirty="0"/>
              <a:t>アドレスを許可する必要があります。</a:t>
            </a:r>
          </a:p>
        </p:txBody>
      </p:sp>
    </p:spTree>
    <p:extLst>
      <p:ext uri="{BB962C8B-B14F-4D97-AF65-F5344CB8AC3E}">
        <p14:creationId xmlns:p14="http://schemas.microsoft.com/office/powerpoint/2010/main" val="1646813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B7E69BB-9F16-43A6-9A5B-EDA9B4256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12" y="643056"/>
            <a:ext cx="10060776" cy="60136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201336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ログイン後クエリを実行し、テーブルを作成してください </a:t>
            </a:r>
            <a:r>
              <a:rPr lang="en-US" altLang="ja-JP" dirty="0"/>
              <a:t>(※</a:t>
            </a:r>
            <a:r>
              <a:rPr lang="ja-JP" altLang="en-US" dirty="0"/>
              <a:t>要</a:t>
            </a:r>
            <a:r>
              <a:rPr lang="en-US" altLang="ja-JP" dirty="0"/>
              <a:t>GitHub</a:t>
            </a:r>
            <a:r>
              <a:rPr lang="ja-JP" altLang="en-US" dirty="0"/>
              <a:t>参照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B99F9EF-6370-4C58-8DC1-68EA447C8B5F}"/>
              </a:ext>
            </a:extLst>
          </p:cNvPr>
          <p:cNvSpPr/>
          <p:nvPr/>
        </p:nvSpPr>
        <p:spPr>
          <a:xfrm>
            <a:off x="4483848" y="1786160"/>
            <a:ext cx="386635" cy="2463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5715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2C1800-C6F5-4A4B-A748-23928DCAFC0E}"/>
              </a:ext>
            </a:extLst>
          </p:cNvPr>
          <p:cNvSpPr txBox="1"/>
          <p:nvPr/>
        </p:nvSpPr>
        <p:spPr>
          <a:xfrm>
            <a:off x="340129" y="3092366"/>
            <a:ext cx="3428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Logic Apps</a:t>
            </a:r>
            <a:r>
              <a:rPr kumimoji="1" lang="en-US" altLang="ja-JP" sz="28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28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の作成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EE8092-F842-4642-AC23-7B132615AAE3}"/>
              </a:ext>
            </a:extLst>
          </p:cNvPr>
          <p:cNvSpPr txBox="1"/>
          <p:nvPr/>
        </p:nvSpPr>
        <p:spPr>
          <a:xfrm>
            <a:off x="340129" y="2723034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ステップ</a:t>
            </a:r>
            <a:r>
              <a:rPr lang="en-US" altLang="ja-JP" dirty="0">
                <a:solidFill>
                  <a:schemeClr val="bg1"/>
                </a:solidFill>
              </a:rPr>
              <a:t> 3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5DDFA6-27EE-459B-9952-E8113EF3569B}"/>
              </a:ext>
            </a:extLst>
          </p:cNvPr>
          <p:cNvSpPr/>
          <p:nvPr/>
        </p:nvSpPr>
        <p:spPr>
          <a:xfrm>
            <a:off x="9913893" y="0"/>
            <a:ext cx="683867" cy="12105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4536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20133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「リソースの作成」を選択してください</a:t>
            </a:r>
            <a:endParaRPr kumimoji="1" lang="ja-JP" altLang="en-US"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C142C3E4-0FE7-40C2-BB90-047091A94792}"/>
              </a:ext>
            </a:extLst>
          </p:cNvPr>
          <p:cNvGrpSpPr/>
          <p:nvPr/>
        </p:nvGrpSpPr>
        <p:grpSpPr>
          <a:xfrm>
            <a:off x="1081014" y="661622"/>
            <a:ext cx="10029972" cy="5995042"/>
            <a:chOff x="1081014" y="661622"/>
            <a:chExt cx="10029972" cy="5995042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D4DCDDC5-06D6-45B7-B3CA-DACB5AA70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1014" y="661622"/>
              <a:ext cx="10029972" cy="5995042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88712732-CAF0-4C65-97FE-46C548AB68F1}"/>
                </a:ext>
              </a:extLst>
            </p:cNvPr>
            <p:cNvSpPr/>
            <p:nvPr/>
          </p:nvSpPr>
          <p:spPr>
            <a:xfrm>
              <a:off x="2255204" y="2558425"/>
              <a:ext cx="7514189" cy="7248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B1169BB-4F0E-457D-BBD2-8BB50115ED76}"/>
              </a:ext>
            </a:extLst>
          </p:cNvPr>
          <p:cNvSpPr/>
          <p:nvPr/>
        </p:nvSpPr>
        <p:spPr>
          <a:xfrm>
            <a:off x="2442363" y="1351645"/>
            <a:ext cx="656173" cy="534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734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29A9813-9067-441C-A42E-7EF1998B0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85" y="685079"/>
            <a:ext cx="10104307" cy="602873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51CDE2-BE14-4475-AEF5-B214C329CD5F}"/>
              </a:ext>
            </a:extLst>
          </p:cNvPr>
          <p:cNvSpPr txBox="1"/>
          <p:nvPr/>
        </p:nvSpPr>
        <p:spPr>
          <a:xfrm>
            <a:off x="-103146" y="144186"/>
            <a:ext cx="605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「統合」カテゴリから「</a:t>
            </a:r>
            <a:r>
              <a:rPr kumimoji="1" lang="en-US" altLang="ja-JP" dirty="0"/>
              <a:t>Logic App</a:t>
            </a:r>
            <a:r>
              <a:rPr kumimoji="1" lang="ja-JP" altLang="en-US" dirty="0"/>
              <a:t>」を選択してください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D81C643-4A8D-4CA8-9E43-C114C10CEA3A}"/>
              </a:ext>
            </a:extLst>
          </p:cNvPr>
          <p:cNvSpPr/>
          <p:nvPr/>
        </p:nvSpPr>
        <p:spPr>
          <a:xfrm>
            <a:off x="1228758" y="4476006"/>
            <a:ext cx="1381784" cy="219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4555A66-01E4-4230-8770-43DABA15D1D7}"/>
              </a:ext>
            </a:extLst>
          </p:cNvPr>
          <p:cNvSpPr/>
          <p:nvPr/>
        </p:nvSpPr>
        <p:spPr>
          <a:xfrm>
            <a:off x="2735585" y="2099079"/>
            <a:ext cx="1599524" cy="4546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0BB3E71-4E24-4890-8737-5C91B3625A01}"/>
              </a:ext>
            </a:extLst>
          </p:cNvPr>
          <p:cNvSpPr txBox="1"/>
          <p:nvPr/>
        </p:nvSpPr>
        <p:spPr>
          <a:xfrm>
            <a:off x="858936" y="425646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①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D377C57-68BC-471E-9D66-84177C10F07E}"/>
              </a:ext>
            </a:extLst>
          </p:cNvPr>
          <p:cNvSpPr txBox="1"/>
          <p:nvPr/>
        </p:nvSpPr>
        <p:spPr>
          <a:xfrm>
            <a:off x="2357990" y="199624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878255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C9529D8-0C92-49C6-94AD-05313DD6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89" y="632689"/>
            <a:ext cx="10279822" cy="602397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5A762C3-ACA6-46F8-BD38-CEFA0773DDAE}"/>
              </a:ext>
            </a:extLst>
          </p:cNvPr>
          <p:cNvSpPr/>
          <p:nvPr/>
        </p:nvSpPr>
        <p:spPr>
          <a:xfrm>
            <a:off x="3448289" y="1946767"/>
            <a:ext cx="684269" cy="251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61AF682-096E-40BA-A39C-F03FFA85F5D0}"/>
              </a:ext>
            </a:extLst>
          </p:cNvPr>
          <p:cNvSpPr txBox="1"/>
          <p:nvPr/>
        </p:nvSpPr>
        <p:spPr>
          <a:xfrm>
            <a:off x="83890" y="20133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「作成」をクリックしてください</a:t>
            </a:r>
          </a:p>
        </p:txBody>
      </p:sp>
    </p:spTree>
    <p:extLst>
      <p:ext uri="{BB962C8B-B14F-4D97-AF65-F5344CB8AC3E}">
        <p14:creationId xmlns:p14="http://schemas.microsoft.com/office/powerpoint/2010/main" val="111415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57619F0-586D-4D74-9EF1-3ADD02414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74" y="655626"/>
            <a:ext cx="10287051" cy="604635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B5B01F-B7F7-4BD2-B2BB-4659C3732DB7}"/>
              </a:ext>
            </a:extLst>
          </p:cNvPr>
          <p:cNvSpPr txBox="1"/>
          <p:nvPr/>
        </p:nvSpPr>
        <p:spPr>
          <a:xfrm>
            <a:off x="93518" y="13899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必要項目を入力し、</a:t>
            </a:r>
            <a:r>
              <a:rPr lang="ja-JP" altLang="en-US" dirty="0"/>
              <a:t>「作成」をクリックして</a:t>
            </a:r>
            <a:r>
              <a:rPr kumimoji="1" lang="ja-JP" altLang="en-US" dirty="0"/>
              <a:t>ください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8D9B38CC-6182-4471-ACEF-DC22AEAF4DE1}"/>
              </a:ext>
            </a:extLst>
          </p:cNvPr>
          <p:cNvCxnSpPr>
            <a:cxnSpLocks/>
          </p:cNvCxnSpPr>
          <p:nvPr/>
        </p:nvCxnSpPr>
        <p:spPr>
          <a:xfrm flipH="1">
            <a:off x="3012110" y="1830603"/>
            <a:ext cx="77814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436971F-93DF-4389-AAE4-3E1383BC585D}"/>
              </a:ext>
            </a:extLst>
          </p:cNvPr>
          <p:cNvSpPr txBox="1"/>
          <p:nvPr/>
        </p:nvSpPr>
        <p:spPr>
          <a:xfrm>
            <a:off x="3840365" y="167671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任意の名前</a:t>
            </a:r>
            <a:endParaRPr kumimoji="1" lang="ja-JP" altLang="en-US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E896EA-1D7C-40B3-A706-9FD75370A5CB}"/>
              </a:ext>
            </a:extLst>
          </p:cNvPr>
          <p:cNvSpPr txBox="1"/>
          <p:nvPr/>
        </p:nvSpPr>
        <p:spPr>
          <a:xfrm>
            <a:off x="3840365" y="2086329"/>
            <a:ext cx="3609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契約されている </a:t>
            </a:r>
            <a:r>
              <a:rPr kumimoji="1" lang="en-US" altLang="ja-JP" sz="1400" dirty="0"/>
              <a:t>Azure </a:t>
            </a:r>
            <a:r>
              <a:rPr kumimoji="1" lang="ja-JP" altLang="en-US" sz="1400" dirty="0"/>
              <a:t>サブスクリプション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BF24FA33-6126-43CE-B8E0-AC3011903F93}"/>
              </a:ext>
            </a:extLst>
          </p:cNvPr>
          <p:cNvCxnSpPr>
            <a:cxnSpLocks/>
          </p:cNvCxnSpPr>
          <p:nvPr/>
        </p:nvCxnSpPr>
        <p:spPr>
          <a:xfrm flipH="1">
            <a:off x="3012110" y="2240218"/>
            <a:ext cx="77814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92F817A5-6A07-404C-9514-D1F31ECAC8FA}"/>
              </a:ext>
            </a:extLst>
          </p:cNvPr>
          <p:cNvCxnSpPr>
            <a:cxnSpLocks/>
          </p:cNvCxnSpPr>
          <p:nvPr/>
        </p:nvCxnSpPr>
        <p:spPr>
          <a:xfrm flipH="1">
            <a:off x="3012110" y="2797759"/>
            <a:ext cx="77814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40A8EF8-871F-489C-A779-55CF09C5A75A}"/>
              </a:ext>
            </a:extLst>
          </p:cNvPr>
          <p:cNvSpPr txBox="1"/>
          <p:nvPr/>
        </p:nvSpPr>
        <p:spPr>
          <a:xfrm>
            <a:off x="3840365" y="2649831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先程作成したリソースグループ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83D2D0-9555-4580-B708-013A386BC0E7}"/>
              </a:ext>
            </a:extLst>
          </p:cNvPr>
          <p:cNvSpPr txBox="1"/>
          <p:nvPr/>
        </p:nvSpPr>
        <p:spPr>
          <a:xfrm>
            <a:off x="3752356" y="3104912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「東日本」をお選びください</a:t>
            </a:r>
            <a:endParaRPr kumimoji="1" lang="ja-JP" altLang="en-US" sz="1400" dirty="0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6277447C-5614-4054-B0EA-34E59E3F9C2E}"/>
              </a:ext>
            </a:extLst>
          </p:cNvPr>
          <p:cNvCxnSpPr>
            <a:cxnSpLocks/>
          </p:cNvCxnSpPr>
          <p:nvPr/>
        </p:nvCxnSpPr>
        <p:spPr>
          <a:xfrm flipH="1">
            <a:off x="3012110" y="3230238"/>
            <a:ext cx="77814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E85864B-F097-4EFB-B869-7A0EDBA6B7E4}"/>
              </a:ext>
            </a:extLst>
          </p:cNvPr>
          <p:cNvSpPr/>
          <p:nvPr/>
        </p:nvSpPr>
        <p:spPr>
          <a:xfrm>
            <a:off x="1063988" y="6388803"/>
            <a:ext cx="655842" cy="2725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580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food, plate, table, next&#10;&#10;Description automatically generated">
            <a:extLst>
              <a:ext uri="{FF2B5EF4-FFF2-40B4-BE49-F238E27FC236}">
                <a16:creationId xmlns:a16="http://schemas.microsoft.com/office/drawing/2014/main" id="{F50780C9-9386-4B0C-93B0-1F0919453B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7" t="11160" r="1553" b="5975"/>
          <a:stretch/>
        </p:blipFill>
        <p:spPr>
          <a:xfrm>
            <a:off x="-4272" y="487"/>
            <a:ext cx="12195408" cy="68570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2E1F38-C6C8-4442-BBC4-8731B71973BD}"/>
              </a:ext>
            </a:extLst>
          </p:cNvPr>
          <p:cNvSpPr/>
          <p:nvPr/>
        </p:nvSpPr>
        <p:spPr>
          <a:xfrm rot="10800000">
            <a:off x="-4273" y="486"/>
            <a:ext cx="12212871" cy="6857027"/>
          </a:xfrm>
          <a:prstGeom prst="rect">
            <a:avLst/>
          </a:prstGeom>
          <a:solidFill>
            <a:srgbClr val="35353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006" tIns="182802" rIns="457006" bIns="182802" rtlCol="0" anchor="b"/>
          <a:lstStyle/>
          <a:p>
            <a:pPr algn="r" defTabSz="913675">
              <a:lnSpc>
                <a:spcPts val="1200"/>
              </a:lnSpc>
              <a:defRPr/>
            </a:pPr>
            <a:br>
              <a:rPr kumimoji="0" lang="en-US" sz="2000" i="1">
                <a:solidFill>
                  <a:prstClr val="white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endParaRPr kumimoji="0" lang="da-DK" sz="1600">
              <a:solidFill>
                <a:prstClr val="white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050FA4-0D8C-4F3E-AEF7-40303B827872}"/>
              </a:ext>
            </a:extLst>
          </p:cNvPr>
          <p:cNvSpPr txBox="1">
            <a:spLocks/>
          </p:cNvSpPr>
          <p:nvPr/>
        </p:nvSpPr>
        <p:spPr>
          <a:xfrm>
            <a:off x="180502" y="232377"/>
            <a:ext cx="11653772" cy="899985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strike="noStrike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192">
              <a:defRPr/>
            </a:pPr>
            <a:r>
              <a:rPr kumimoji="0" lang="en-US" sz="40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Starbucks | Bean to Barista</a:t>
            </a:r>
          </a:p>
        </p:txBody>
      </p:sp>
      <p:sp>
        <p:nvSpPr>
          <p:cNvPr id="4" name="Pentagon 12">
            <a:extLst>
              <a:ext uri="{FF2B5EF4-FFF2-40B4-BE49-F238E27FC236}">
                <a16:creationId xmlns:a16="http://schemas.microsoft.com/office/drawing/2014/main" id="{78334B88-B76F-4BCD-A799-0DEB420861E5}"/>
              </a:ext>
            </a:extLst>
          </p:cNvPr>
          <p:cNvSpPr/>
          <p:nvPr/>
        </p:nvSpPr>
        <p:spPr>
          <a:xfrm>
            <a:off x="766969" y="1132362"/>
            <a:ext cx="5075065" cy="3962969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02" tIns="137102" rIns="137102" bIns="137102" rtlCol="0" anchor="t"/>
          <a:lstStyle/>
          <a:p>
            <a:pPr defTabSz="913993" fontAlgn="base">
              <a:spcBef>
                <a:spcPct val="0"/>
              </a:spcBef>
              <a:spcAft>
                <a:spcPts val="600"/>
              </a:spcAft>
              <a:buClr>
                <a:prstClr val="white"/>
              </a:buClr>
              <a:buSzPct val="100000"/>
              <a:defRPr/>
            </a:pPr>
            <a:r>
              <a:rPr kumimoji="0" lang="en-US" sz="2400" dirty="0">
                <a:solidFill>
                  <a:srgbClr val="50E7FF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Challenge </a:t>
            </a:r>
          </a:p>
          <a:p>
            <a:pPr defTabSz="914225">
              <a:spcBef>
                <a:spcPts val="600"/>
              </a:spcBef>
              <a:spcAft>
                <a:spcPts val="600"/>
              </a:spcAft>
              <a:buClr>
                <a:prstClr val="white"/>
              </a:buClr>
              <a:defRPr/>
            </a:pPr>
            <a:r>
              <a:rPr kumimoji="0" lang="ja-JP" altLang="en-US" dirty="0">
                <a:solidFill>
                  <a:srgbClr val="FFFFFF"/>
                </a:solidFill>
                <a:latin typeface="Segoe UI Semilight"/>
              </a:rPr>
              <a:t>スターバックスはコーヒーを取り巻く広大なサプライチェーンでコーヒー豆の動きの可視化を向上させる必要がありました</a:t>
            </a:r>
            <a:endParaRPr kumimoji="0" lang="en-US" sz="1600" dirty="0">
              <a:solidFill>
                <a:srgbClr val="FFFFFF"/>
              </a:solidFill>
              <a:latin typeface="Segoe UI Semilight"/>
            </a:endParaRPr>
          </a:p>
          <a:p>
            <a:pPr defTabSz="913993" fontAlgn="base">
              <a:spcBef>
                <a:spcPct val="0"/>
              </a:spcBef>
              <a:spcAft>
                <a:spcPts val="600"/>
              </a:spcAft>
              <a:buClr>
                <a:prstClr val="white"/>
              </a:buClr>
              <a:buSzPct val="100000"/>
              <a:defRPr/>
            </a:pPr>
            <a:endParaRPr kumimoji="0" lang="en-US" sz="2400" dirty="0">
              <a:solidFill>
                <a:srgbClr val="50E7FF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pPr defTabSz="913993" fontAlgn="base">
              <a:spcBef>
                <a:spcPct val="0"/>
              </a:spcBef>
              <a:spcAft>
                <a:spcPts val="600"/>
              </a:spcAft>
              <a:buClr>
                <a:prstClr val="white"/>
              </a:buClr>
              <a:buSzPct val="100000"/>
              <a:defRPr/>
            </a:pPr>
            <a:r>
              <a:rPr kumimoji="0" lang="en-US" sz="2400" dirty="0">
                <a:solidFill>
                  <a:srgbClr val="50E7FF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Strategy</a:t>
            </a:r>
          </a:p>
          <a:p>
            <a:pPr defTabSz="914225">
              <a:spcBef>
                <a:spcPts val="600"/>
              </a:spcBef>
              <a:spcAft>
                <a:spcPts val="600"/>
              </a:spcAft>
              <a:buClr>
                <a:prstClr val="white"/>
              </a:buClr>
              <a:defRPr/>
            </a:pPr>
            <a:r>
              <a:rPr kumimoji="0" lang="ja-JP" altLang="en-US" dirty="0">
                <a:solidFill>
                  <a:srgbClr val="FFFFFF"/>
                </a:solidFill>
                <a:latin typeface="Segoe UI Semilight"/>
              </a:rPr>
              <a:t>スターバックスは</a:t>
            </a:r>
            <a:r>
              <a:rPr kumimoji="0" lang="en-US" altLang="ja-JP" dirty="0">
                <a:solidFill>
                  <a:srgbClr val="FFFFFF"/>
                </a:solidFill>
                <a:latin typeface="Segoe UI Semilight"/>
              </a:rPr>
              <a:t>Blockchain</a:t>
            </a:r>
            <a:r>
              <a:rPr kumimoji="0" lang="ja-JP" altLang="en-US" dirty="0">
                <a:solidFill>
                  <a:srgbClr val="FFFFFF"/>
                </a:solidFill>
                <a:latin typeface="Segoe UI Semilight"/>
              </a:rPr>
              <a:t>とスマートコントラクトを用いて、各サプライチェーン参加者の役割と責任を定義し、農場から飲料を注ぐまで可視化しました</a:t>
            </a:r>
            <a:endParaRPr kumimoji="0" lang="en-US" sz="1600" dirty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5" name="Chevron 13">
            <a:extLst>
              <a:ext uri="{FF2B5EF4-FFF2-40B4-BE49-F238E27FC236}">
                <a16:creationId xmlns:a16="http://schemas.microsoft.com/office/drawing/2014/main" id="{13752A2D-1156-48AD-9B59-9FACA076B9D9}"/>
              </a:ext>
            </a:extLst>
          </p:cNvPr>
          <p:cNvSpPr/>
          <p:nvPr/>
        </p:nvSpPr>
        <p:spPr>
          <a:xfrm>
            <a:off x="744127" y="2627501"/>
            <a:ext cx="3209089" cy="2467830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02" tIns="137102" rIns="45701" bIns="137102" rtlCol="0" anchor="t"/>
          <a:lstStyle/>
          <a:p>
            <a:pPr defTabSz="913993" fontAlgn="base">
              <a:spcBef>
                <a:spcPct val="0"/>
              </a:spcBef>
              <a:spcAft>
                <a:spcPts val="1200"/>
              </a:spcAft>
              <a:buClr>
                <a:prstClr val="white"/>
              </a:buClr>
              <a:buSzPct val="100000"/>
              <a:defRPr/>
            </a:pPr>
            <a:endParaRPr kumimoji="0" lang="en-US" sz="160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6" name="Chevron 25">
            <a:extLst>
              <a:ext uri="{FF2B5EF4-FFF2-40B4-BE49-F238E27FC236}">
                <a16:creationId xmlns:a16="http://schemas.microsoft.com/office/drawing/2014/main" id="{E6CBA653-4D0A-48D7-9D30-60C7D50C037F}"/>
              </a:ext>
            </a:extLst>
          </p:cNvPr>
          <p:cNvSpPr/>
          <p:nvPr/>
        </p:nvSpPr>
        <p:spPr>
          <a:xfrm>
            <a:off x="6467632" y="1132362"/>
            <a:ext cx="5280880" cy="3582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604" tIns="137102" rIns="137102" bIns="137102" rtlCol="0" anchor="t"/>
          <a:lstStyle/>
          <a:p>
            <a:pPr defTabSz="913993" fontAlgn="base">
              <a:spcBef>
                <a:spcPct val="0"/>
              </a:spcBef>
              <a:spcAft>
                <a:spcPts val="600"/>
              </a:spcAft>
              <a:buClr>
                <a:prstClr val="white"/>
              </a:buClr>
              <a:buSzPct val="100000"/>
              <a:defRPr/>
            </a:pPr>
            <a:r>
              <a:rPr kumimoji="0" lang="en-US" sz="2400" dirty="0">
                <a:solidFill>
                  <a:srgbClr val="50E7FF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Results</a:t>
            </a:r>
          </a:p>
          <a:p>
            <a:pPr marL="285695" indent="-285695" defTabSz="914225">
              <a:spcBef>
                <a:spcPts val="600"/>
              </a:spcBef>
              <a:spcAft>
                <a:spcPts val="600"/>
              </a:spcAft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kumimoji="0" lang="ja-JP" altLang="en-US" sz="1801" dirty="0">
                <a:solidFill>
                  <a:srgbClr val="FFFFFF"/>
                </a:solidFill>
                <a:latin typeface="Segoe UI Semilight"/>
              </a:rPr>
              <a:t>小規模農家の信用力確立向上の支援、より高い与信によるローン利用を実現、これによって生産と運用を拡大できます</a:t>
            </a:r>
            <a:endParaRPr kumimoji="0" lang="en-US" dirty="0">
              <a:solidFill>
                <a:srgbClr val="FFFFFF"/>
              </a:solidFill>
              <a:latin typeface="Segoe UI Semilight"/>
            </a:endParaRPr>
          </a:p>
          <a:p>
            <a:pPr marL="285695" indent="-285695" defTabSz="914225">
              <a:spcBef>
                <a:spcPts val="600"/>
              </a:spcBef>
              <a:spcAft>
                <a:spcPts val="600"/>
              </a:spcAft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ja-JP" altLang="en-US" dirty="0">
                <a:solidFill>
                  <a:srgbClr val="FFFFFF"/>
                </a:solidFill>
                <a:latin typeface="Segoe UI Semilight"/>
              </a:rPr>
              <a:t>豆の流通と在庫の</a:t>
            </a:r>
            <a:r>
              <a:rPr kumimoji="0" lang="ja-JP" altLang="en-US" sz="1801" b="1" dirty="0">
                <a:solidFill>
                  <a:srgbClr val="50E7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コントロールを向上</a:t>
            </a:r>
            <a:endParaRPr kumimoji="0" lang="en-US" dirty="0">
              <a:solidFill>
                <a:srgbClr val="FFFFFF"/>
              </a:solidFill>
              <a:latin typeface="Segoe UI Semilight"/>
            </a:endParaRPr>
          </a:p>
          <a:p>
            <a:pPr marL="285695" indent="-285695" defTabSz="914225">
              <a:spcBef>
                <a:spcPts val="600"/>
              </a:spcBef>
              <a:spcAft>
                <a:spcPts val="600"/>
              </a:spcAft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ja-JP" altLang="en-US" dirty="0">
                <a:solidFill>
                  <a:srgbClr val="FFFFFF"/>
                </a:solidFill>
                <a:latin typeface="Segoe UI Semilight"/>
              </a:rPr>
              <a:t>顧客に対して、</a:t>
            </a:r>
            <a:r>
              <a:rPr lang="ja-JP" altLang="en-US" b="1" dirty="0">
                <a:solidFill>
                  <a:srgbClr val="50E7FF"/>
                </a:solidFill>
                <a:latin typeface="Segoe UI Semilight"/>
              </a:rPr>
              <a:t>各地域</a:t>
            </a:r>
            <a:r>
              <a:rPr kumimoji="0" lang="ja-JP" altLang="en-US" b="1" dirty="0">
                <a:solidFill>
                  <a:srgbClr val="50E7FF"/>
                </a:solidFill>
                <a:latin typeface="Segoe UI Semilight"/>
              </a:rPr>
              <a:t>の農場より良いコーヒーを栽培する為の方策</a:t>
            </a:r>
            <a:r>
              <a:rPr kumimoji="0" lang="ja-JP" altLang="en-US" dirty="0">
                <a:solidFill>
                  <a:srgbClr val="FFFFFF"/>
                </a:solidFill>
                <a:latin typeface="Segoe UI Semilight"/>
              </a:rPr>
              <a:t>の可視化</a:t>
            </a:r>
            <a:endParaRPr kumimoji="0" lang="en-US" sz="1100" dirty="0">
              <a:solidFill>
                <a:srgbClr val="FFFFFF"/>
              </a:solidFill>
              <a:latin typeface="Segoe UI Semilight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7BF8A3-21DE-4092-9EF1-EE3660338025}"/>
              </a:ext>
            </a:extLst>
          </p:cNvPr>
          <p:cNvGrpSpPr/>
          <p:nvPr/>
        </p:nvGrpSpPr>
        <p:grpSpPr>
          <a:xfrm>
            <a:off x="-4274" y="5497113"/>
            <a:ext cx="12212863" cy="1360402"/>
            <a:chOff x="-5140" y="5497405"/>
            <a:chExt cx="12214595" cy="13605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FDFF06C-F651-40DC-9602-92B76F8FC2A3}"/>
                </a:ext>
              </a:extLst>
            </p:cNvPr>
            <p:cNvSpPr/>
            <p:nvPr/>
          </p:nvSpPr>
          <p:spPr>
            <a:xfrm>
              <a:off x="-5140" y="5497405"/>
              <a:ext cx="12214595" cy="1360595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2" tIns="91402" rIns="91402" bIns="9140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1087424">
                <a:defRPr/>
              </a:pPr>
              <a:endParaRPr kumimoji="0" lang="en-US" sz="1200">
                <a:solidFill>
                  <a:prstClr val="white"/>
                </a:solidFill>
                <a:latin typeface="Segoe UI"/>
              </a:endParaRPr>
            </a:p>
          </p:txBody>
        </p:sp>
        <p:pic>
          <p:nvPicPr>
            <p:cNvPr id="11" name="Picture 10" descr="A sign on a pole&#10;&#10;Description automatically generated">
              <a:extLst>
                <a:ext uri="{FF2B5EF4-FFF2-40B4-BE49-F238E27FC236}">
                  <a16:creationId xmlns:a16="http://schemas.microsoft.com/office/drawing/2014/main" id="{9D7C1EB7-AC6F-49CB-AEF7-6D5882CDD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378" y="5620995"/>
              <a:ext cx="1113415" cy="111341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3B9BFA-58B6-4446-BD3D-608C1D1A9002}"/>
                </a:ext>
              </a:extLst>
            </p:cNvPr>
            <p:cNvSpPr txBox="1"/>
            <p:nvPr/>
          </p:nvSpPr>
          <p:spPr>
            <a:xfrm>
              <a:off x="1803116" y="5700649"/>
              <a:ext cx="10284430" cy="97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25">
                <a:defRPr/>
              </a:pPr>
              <a:r>
                <a:rPr kumimoji="0" lang="en-US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Over the next two years, we will look to </a:t>
              </a:r>
              <a:r>
                <a:rPr kumimoji="0" lang="en-US" b="1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demonstrate how technology and innovative data platforms can give coffee farmers even more financial empowerment</a:t>
              </a:r>
              <a:r>
                <a:rPr kumimoji="0" lang="en-US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” </a:t>
              </a:r>
              <a:endParaRPr kumimoji="0" lang="en-US" sz="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defTabSz="914225">
                <a:defRPr/>
              </a:pPr>
              <a:br>
                <a:rPr kumimoji="0" lang="en-US" sz="20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i="1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– Kevin Johnson, Starbucks CEO</a:t>
              </a:r>
              <a:endParaRPr kumimoji="0" lang="en-US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E7E0C3-3E02-425E-8651-2381FC80D043}"/>
              </a:ext>
            </a:extLst>
          </p:cNvPr>
          <p:cNvGrpSpPr/>
          <p:nvPr/>
        </p:nvGrpSpPr>
        <p:grpSpPr>
          <a:xfrm>
            <a:off x="5762292" y="1313267"/>
            <a:ext cx="667417" cy="3582287"/>
            <a:chOff x="5762244" y="1424709"/>
            <a:chExt cx="667512" cy="358279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A6E488-3849-4939-B120-96A5E04E83F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424709"/>
              <a:ext cx="0" cy="3582795"/>
            </a:xfrm>
            <a:prstGeom prst="line">
              <a:avLst/>
            </a:prstGeom>
            <a:noFill/>
            <a:ln w="34925" cap="rnd" cmpd="sng" algn="ctr">
              <a:solidFill>
                <a:srgbClr val="00BCF2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1B83086-4C3B-4968-9568-20D09B563398}"/>
                </a:ext>
              </a:extLst>
            </p:cNvPr>
            <p:cNvGrpSpPr/>
            <p:nvPr/>
          </p:nvGrpSpPr>
          <p:grpSpPr>
            <a:xfrm>
              <a:off x="5762244" y="2882350"/>
              <a:ext cx="667512" cy="667512"/>
              <a:chOff x="4970016" y="3801095"/>
              <a:chExt cx="584318" cy="58431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A0B67F6-D7CB-4986-977D-1190F86BCAF0}"/>
                  </a:ext>
                </a:extLst>
              </p:cNvPr>
              <p:cNvSpPr/>
              <p:nvPr/>
            </p:nvSpPr>
            <p:spPr bwMode="auto">
              <a:xfrm>
                <a:off x="4970016" y="3801095"/>
                <a:ext cx="584318" cy="584318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en-US" sz="24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Arrow: Chevron 27">
                <a:extLst>
                  <a:ext uri="{FF2B5EF4-FFF2-40B4-BE49-F238E27FC236}">
                    <a16:creationId xmlns:a16="http://schemas.microsoft.com/office/drawing/2014/main" id="{DE014A94-1191-4728-A25A-7C1F203584FA}"/>
                  </a:ext>
                </a:extLst>
              </p:cNvPr>
              <p:cNvSpPr/>
              <p:nvPr/>
            </p:nvSpPr>
            <p:spPr bwMode="auto">
              <a:xfrm flipV="1">
                <a:off x="5154501" y="3924787"/>
                <a:ext cx="262254" cy="336935"/>
              </a:xfrm>
              <a:prstGeom prst="chevron">
                <a:avLst/>
              </a:prstGeom>
              <a:solidFill>
                <a:srgbClr val="0067B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en-US" sz="24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62408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2C1800-C6F5-4A4B-A748-23928DCAFC0E}"/>
              </a:ext>
            </a:extLst>
          </p:cNvPr>
          <p:cNvSpPr txBox="1"/>
          <p:nvPr/>
        </p:nvSpPr>
        <p:spPr>
          <a:xfrm>
            <a:off x="340129" y="3092366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スマートコントラクトのデプロイ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EE8092-F842-4642-AC23-7B132615AAE3}"/>
              </a:ext>
            </a:extLst>
          </p:cNvPr>
          <p:cNvSpPr txBox="1"/>
          <p:nvPr/>
        </p:nvSpPr>
        <p:spPr>
          <a:xfrm>
            <a:off x="340129" y="2723034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ステップ</a:t>
            </a:r>
            <a:r>
              <a:rPr lang="en-US" altLang="ja-JP" dirty="0">
                <a:solidFill>
                  <a:schemeClr val="bg1"/>
                </a:solidFill>
              </a:rPr>
              <a:t> 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5DDFA6-27EE-459B-9952-E8113EF3569B}"/>
              </a:ext>
            </a:extLst>
          </p:cNvPr>
          <p:cNvSpPr/>
          <p:nvPr/>
        </p:nvSpPr>
        <p:spPr>
          <a:xfrm>
            <a:off x="9913893" y="0"/>
            <a:ext cx="683867" cy="12105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4190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B654F874-DD11-41ED-A47C-4C58A2F1F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97" y="676318"/>
            <a:ext cx="10066805" cy="601585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201336"/>
            <a:ext cx="8344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「</a:t>
            </a:r>
            <a:r>
              <a:rPr lang="en-US" altLang="ja-JP" dirty="0"/>
              <a:t>https://remix.ethereum.org</a:t>
            </a:r>
            <a:r>
              <a:rPr kumimoji="1" lang="ja-JP" altLang="en-US" dirty="0"/>
              <a:t>」にアクセスし、</a:t>
            </a:r>
            <a:r>
              <a:rPr kumimoji="1" lang="en-US" altLang="ja-JP" dirty="0"/>
              <a:t>sol </a:t>
            </a:r>
            <a:r>
              <a:rPr kumimoji="1" lang="ja-JP" altLang="en-US" dirty="0"/>
              <a:t>ファイルを作成してください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5CC4AF-9314-43EC-B98E-2C65FF223EE3}"/>
              </a:ext>
            </a:extLst>
          </p:cNvPr>
          <p:cNvSpPr/>
          <p:nvPr/>
        </p:nvSpPr>
        <p:spPr>
          <a:xfrm>
            <a:off x="1973650" y="911879"/>
            <a:ext cx="172584" cy="192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0EBC832-FBA4-4C6A-9D63-740E028E5F24}"/>
              </a:ext>
            </a:extLst>
          </p:cNvPr>
          <p:cNvSpPr/>
          <p:nvPr/>
        </p:nvSpPr>
        <p:spPr>
          <a:xfrm>
            <a:off x="4471272" y="1305907"/>
            <a:ext cx="1275708" cy="442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315BD9-4FF5-466C-9951-B2AAA3E08DFE}"/>
              </a:ext>
            </a:extLst>
          </p:cNvPr>
          <p:cNvSpPr/>
          <p:nvPr/>
        </p:nvSpPr>
        <p:spPr>
          <a:xfrm>
            <a:off x="6930204" y="1888660"/>
            <a:ext cx="337618" cy="309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0212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DE7F5A4-53EA-4DB7-B965-156001286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8" y="783594"/>
            <a:ext cx="9910344" cy="593227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84E7B50-B7B6-4594-BFC1-BF83DE9B094F}"/>
              </a:ext>
            </a:extLst>
          </p:cNvPr>
          <p:cNvSpPr txBox="1"/>
          <p:nvPr/>
        </p:nvSpPr>
        <p:spPr>
          <a:xfrm>
            <a:off x="83890" y="201336"/>
            <a:ext cx="957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「</a:t>
            </a:r>
            <a:r>
              <a:rPr lang="en-US" altLang="ja-JP" dirty="0"/>
              <a:t>Plugin manager</a:t>
            </a:r>
            <a:r>
              <a:rPr kumimoji="1" lang="ja-JP" altLang="en-US" dirty="0"/>
              <a:t>」を</a:t>
            </a:r>
            <a:r>
              <a:rPr lang="ja-JP" altLang="en-US" dirty="0"/>
              <a:t>クリック</a:t>
            </a:r>
            <a:r>
              <a:rPr kumimoji="1" lang="ja-JP" altLang="en-US" dirty="0"/>
              <a:t>し、「</a:t>
            </a:r>
            <a:r>
              <a:rPr kumimoji="1" lang="en-US" altLang="ja-JP" dirty="0"/>
              <a:t>Deploy &amp; run transactions</a:t>
            </a:r>
            <a:r>
              <a:rPr kumimoji="1" lang="ja-JP" altLang="en-US" dirty="0"/>
              <a:t>」を </a:t>
            </a:r>
            <a:r>
              <a:rPr kumimoji="1" lang="en-US" altLang="ja-JP" dirty="0"/>
              <a:t>Active </a:t>
            </a:r>
            <a:r>
              <a:rPr kumimoji="1" lang="ja-JP" altLang="en-US" dirty="0"/>
              <a:t>にしてください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E57704D-3C77-47F4-98A2-B973F7211424}"/>
              </a:ext>
            </a:extLst>
          </p:cNvPr>
          <p:cNvSpPr/>
          <p:nvPr/>
        </p:nvSpPr>
        <p:spPr>
          <a:xfrm>
            <a:off x="1140828" y="1580701"/>
            <a:ext cx="299470" cy="295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81C3FED-CD4C-482F-A768-112A18BB62F6}"/>
              </a:ext>
            </a:extLst>
          </p:cNvPr>
          <p:cNvSpPr/>
          <p:nvPr/>
        </p:nvSpPr>
        <p:spPr>
          <a:xfrm>
            <a:off x="1440298" y="4000544"/>
            <a:ext cx="1999362" cy="571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289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1719777-7699-4668-B09D-1494197BD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74" y="744592"/>
            <a:ext cx="9987051" cy="594284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6A569F-115D-4991-A177-7391E5143F89}"/>
              </a:ext>
            </a:extLst>
          </p:cNvPr>
          <p:cNvSpPr txBox="1"/>
          <p:nvPr/>
        </p:nvSpPr>
        <p:spPr>
          <a:xfrm>
            <a:off x="83890" y="201336"/>
            <a:ext cx="563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同様に</a:t>
            </a:r>
            <a:r>
              <a:rPr kumimoji="1" lang="ja-JP" altLang="en-US" dirty="0"/>
              <a:t>「</a:t>
            </a:r>
            <a:r>
              <a:rPr kumimoji="1" lang="en-US" altLang="ja-JP" dirty="0"/>
              <a:t>Solidity compiler</a:t>
            </a:r>
            <a:r>
              <a:rPr kumimoji="1" lang="ja-JP" altLang="en-US" dirty="0"/>
              <a:t>」を </a:t>
            </a:r>
            <a:r>
              <a:rPr kumimoji="1" lang="en-US" altLang="ja-JP" dirty="0"/>
              <a:t>Active </a:t>
            </a:r>
            <a:r>
              <a:rPr kumimoji="1" lang="ja-JP" altLang="en-US" dirty="0"/>
              <a:t>にしてください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4F75A34-1B0F-4984-BD0D-39119A938872}"/>
              </a:ext>
            </a:extLst>
          </p:cNvPr>
          <p:cNvSpPr/>
          <p:nvPr/>
        </p:nvSpPr>
        <p:spPr>
          <a:xfrm>
            <a:off x="1440298" y="3384627"/>
            <a:ext cx="1961460" cy="561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7117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5EB3D9B-19D1-497B-9A3C-84B674196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16" y="724451"/>
            <a:ext cx="10063567" cy="595824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3995E7-A995-4A74-A88B-7CE47D61179A}"/>
              </a:ext>
            </a:extLst>
          </p:cNvPr>
          <p:cNvSpPr txBox="1"/>
          <p:nvPr/>
        </p:nvSpPr>
        <p:spPr>
          <a:xfrm>
            <a:off x="83890" y="201336"/>
            <a:ext cx="860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「</a:t>
            </a:r>
            <a:r>
              <a:rPr kumimoji="1" lang="en-US" altLang="ja-JP" dirty="0"/>
              <a:t>Web3 Provider</a:t>
            </a:r>
            <a:r>
              <a:rPr kumimoji="1" lang="ja-JP" altLang="en-US" dirty="0"/>
              <a:t>」を選択し、先ほどコピーしたアクセスキーを入力してください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0F6D94E-3D34-4711-AFBE-9BA008B248DA}"/>
              </a:ext>
            </a:extLst>
          </p:cNvPr>
          <p:cNvSpPr/>
          <p:nvPr/>
        </p:nvSpPr>
        <p:spPr>
          <a:xfrm>
            <a:off x="1064216" y="1840097"/>
            <a:ext cx="305015" cy="268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B9669B4-3DD6-4078-A64A-4ABEB886720D}"/>
              </a:ext>
            </a:extLst>
          </p:cNvPr>
          <p:cNvSpPr/>
          <p:nvPr/>
        </p:nvSpPr>
        <p:spPr>
          <a:xfrm>
            <a:off x="2040997" y="1002291"/>
            <a:ext cx="1223363" cy="338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9AA840A-A784-4934-A017-9E4FB5488EC8}"/>
              </a:ext>
            </a:extLst>
          </p:cNvPr>
          <p:cNvSpPr/>
          <p:nvPr/>
        </p:nvSpPr>
        <p:spPr>
          <a:xfrm>
            <a:off x="4491242" y="1769819"/>
            <a:ext cx="3240886" cy="442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2361315-3756-4548-A554-86894E1ADD29}"/>
              </a:ext>
            </a:extLst>
          </p:cNvPr>
          <p:cNvSpPr/>
          <p:nvPr/>
        </p:nvSpPr>
        <p:spPr>
          <a:xfrm>
            <a:off x="6931435" y="2320197"/>
            <a:ext cx="331649" cy="304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4517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201336"/>
            <a:ext cx="654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スマートコントラクトを記述してください </a:t>
            </a:r>
            <a:r>
              <a:rPr lang="en-US" altLang="ja-JP" dirty="0"/>
              <a:t>(※</a:t>
            </a:r>
            <a:r>
              <a:rPr lang="ja-JP" altLang="en-US" dirty="0"/>
              <a:t>要</a:t>
            </a:r>
            <a:r>
              <a:rPr lang="en-US" altLang="ja-JP" dirty="0"/>
              <a:t>GitHub</a:t>
            </a:r>
            <a:r>
              <a:rPr lang="ja-JP" altLang="en-US" dirty="0"/>
              <a:t>参照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C83FACC-6ACD-4148-9584-71F3CEBBF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739" y="727420"/>
            <a:ext cx="10130653" cy="60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81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201336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コンパイラの設定を確認後、コンパイルを実行してください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C83FACC-6ACD-4148-9584-71F3CEBBF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739" y="727420"/>
            <a:ext cx="10130653" cy="601687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232D52-885F-4AD7-8875-CED85510F64B}"/>
              </a:ext>
            </a:extLst>
          </p:cNvPr>
          <p:cNvSpPr/>
          <p:nvPr/>
        </p:nvSpPr>
        <p:spPr>
          <a:xfrm>
            <a:off x="1893896" y="2035532"/>
            <a:ext cx="2152206" cy="380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3B88AE3-01B9-4E1E-AFFF-14434CF394BA}"/>
              </a:ext>
            </a:extLst>
          </p:cNvPr>
          <p:cNvSpPr/>
          <p:nvPr/>
        </p:nvSpPr>
        <p:spPr>
          <a:xfrm>
            <a:off x="1610459" y="1572045"/>
            <a:ext cx="250272" cy="232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37AB7BF5-CB86-4AD9-B828-85707B81C5AD}"/>
              </a:ext>
            </a:extLst>
          </p:cNvPr>
          <p:cNvCxnSpPr/>
          <p:nvPr/>
        </p:nvCxnSpPr>
        <p:spPr>
          <a:xfrm>
            <a:off x="1442907" y="1239931"/>
            <a:ext cx="11492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21E29A1-DE68-4C3C-BCDC-592BDBB8E5DB}"/>
              </a:ext>
            </a:extLst>
          </p:cNvPr>
          <p:cNvSpPr txBox="1"/>
          <p:nvPr/>
        </p:nvSpPr>
        <p:spPr>
          <a:xfrm>
            <a:off x="83890" y="968757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※</a:t>
            </a:r>
            <a:r>
              <a:rPr kumimoji="1" lang="ja-JP" altLang="en-US" sz="1200" dirty="0"/>
              <a:t>バージョンに注意</a:t>
            </a:r>
          </a:p>
        </p:txBody>
      </p:sp>
    </p:spTree>
    <p:extLst>
      <p:ext uri="{BB962C8B-B14F-4D97-AF65-F5344CB8AC3E}">
        <p14:creationId xmlns:p14="http://schemas.microsoft.com/office/powerpoint/2010/main" val="3504729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201336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正常にコンパイル</a:t>
            </a:r>
            <a:r>
              <a:rPr lang="ja-JP" altLang="en-US" dirty="0"/>
              <a:t>が実行されたことをご確認ください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66CF5B7-F5E7-4E23-97EF-A4B199AED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99" y="761762"/>
            <a:ext cx="9926201" cy="593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42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201336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以下のコマンドで、メンバーアカウントをアンロックしてください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4753EAE-DE80-4BB4-BDD9-0085247FDF29}"/>
              </a:ext>
            </a:extLst>
          </p:cNvPr>
          <p:cNvSpPr txBox="1"/>
          <p:nvPr/>
        </p:nvSpPr>
        <p:spPr>
          <a:xfrm>
            <a:off x="83890" y="1226021"/>
            <a:ext cx="9769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curl -X POST -H "</a:t>
            </a:r>
            <a:r>
              <a:rPr lang="en-US" altLang="ja-JP" dirty="0" err="1"/>
              <a:t>Content-Type:application</a:t>
            </a:r>
            <a:r>
              <a:rPr lang="en-US" altLang="ja-JP" dirty="0"/>
              <a:t>/json" --data </a:t>
            </a:r>
          </a:p>
          <a:p>
            <a:r>
              <a:rPr lang="en-US" altLang="ja-JP" dirty="0"/>
              <a:t>'{"jsonrpc":"2.0","method":"personal_unlockAccount",</a:t>
            </a:r>
          </a:p>
          <a:p>
            <a:r>
              <a:rPr lang="en-US" altLang="ja-JP" dirty="0"/>
              <a:t>"params":["</a:t>
            </a:r>
            <a:r>
              <a:rPr lang="ja-JP" altLang="en-US" dirty="0"/>
              <a:t>メンバーアカウントのアドレス</a:t>
            </a:r>
            <a:r>
              <a:rPr lang="en-US" altLang="ja-JP" dirty="0"/>
              <a:t>", "</a:t>
            </a:r>
            <a:r>
              <a:rPr lang="ja-JP" altLang="en-US" dirty="0"/>
              <a:t>メンバーアカウントに設定したパスワード</a:t>
            </a:r>
            <a:r>
              <a:rPr lang="en-US" altLang="ja-JP" dirty="0"/>
              <a:t>", </a:t>
            </a:r>
          </a:p>
          <a:p>
            <a:r>
              <a:rPr lang="ja-JP" altLang="en-US" dirty="0"/>
              <a:t>アンロックする秒数</a:t>
            </a:r>
            <a:r>
              <a:rPr lang="en-US" altLang="ja-JP" dirty="0"/>
              <a:t>],"id":1}' "https://hogepiyo.blockchain.azure.com:3200/</a:t>
            </a:r>
            <a:r>
              <a:rPr lang="ja-JP" altLang="en-US" dirty="0"/>
              <a:t>アクセスキー</a:t>
            </a:r>
            <a:r>
              <a:rPr lang="en-US" altLang="ja-JP" dirty="0"/>
              <a:t>"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BF2DBC4-1DA6-4690-9B56-D3267D35224F}"/>
              </a:ext>
            </a:extLst>
          </p:cNvPr>
          <p:cNvSpPr txBox="1"/>
          <p:nvPr/>
        </p:nvSpPr>
        <p:spPr>
          <a:xfrm>
            <a:off x="83890" y="873907"/>
            <a:ext cx="492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◎</a:t>
            </a:r>
            <a:r>
              <a:rPr kumimoji="1" lang="en-US" altLang="ja-JP" b="1" dirty="0">
                <a:solidFill>
                  <a:srgbClr val="FF0000"/>
                </a:solidFill>
              </a:rPr>
              <a:t>Azure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CloudShell</a:t>
            </a:r>
            <a:r>
              <a:rPr kumimoji="1" lang="en-US" altLang="ja-JP" b="1" dirty="0">
                <a:solidFill>
                  <a:srgbClr val="FF0000"/>
                </a:solidFill>
              </a:rPr>
              <a:t> (Bash) </a:t>
            </a:r>
            <a:r>
              <a:rPr lang="ja-JP" altLang="en-US" b="1" dirty="0">
                <a:solidFill>
                  <a:srgbClr val="FF0000"/>
                </a:solidFill>
              </a:rPr>
              <a:t>を使うと簡単です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C894DBD-32FD-4098-9436-F05983DBA0FC}"/>
              </a:ext>
            </a:extLst>
          </p:cNvPr>
          <p:cNvSpPr/>
          <p:nvPr/>
        </p:nvSpPr>
        <p:spPr>
          <a:xfrm>
            <a:off x="8124967" y="2576463"/>
            <a:ext cx="374690" cy="270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88918822-F974-4DF4-A3BB-E489143B9550}"/>
              </a:ext>
            </a:extLst>
          </p:cNvPr>
          <p:cNvGrpSpPr/>
          <p:nvPr/>
        </p:nvGrpSpPr>
        <p:grpSpPr>
          <a:xfrm>
            <a:off x="383763" y="2534619"/>
            <a:ext cx="11228643" cy="4176625"/>
            <a:chOff x="383763" y="2534619"/>
            <a:chExt cx="11228643" cy="4176625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61CD443A-4C77-4C75-95D2-956CC05F2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764" y="2534619"/>
              <a:ext cx="11228642" cy="4176625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DE262009-9963-42EE-A8A6-C3076E28D77E}"/>
                </a:ext>
              </a:extLst>
            </p:cNvPr>
            <p:cNvSpPr/>
            <p:nvPr/>
          </p:nvSpPr>
          <p:spPr>
            <a:xfrm>
              <a:off x="383763" y="6045463"/>
              <a:ext cx="663295" cy="8054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115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A1EEFC6-DE8E-4F86-9C0C-AC1DAED29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42" y="842363"/>
            <a:ext cx="9865516" cy="5864026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4E766FE-B9FA-498B-B867-2B95ADD68A8A}"/>
              </a:ext>
            </a:extLst>
          </p:cNvPr>
          <p:cNvSpPr txBox="1"/>
          <p:nvPr/>
        </p:nvSpPr>
        <p:spPr>
          <a:xfrm>
            <a:off x="83890" y="188564"/>
            <a:ext cx="931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アドレスと </a:t>
            </a:r>
            <a:r>
              <a:rPr lang="en-US" altLang="ja-JP" dirty="0"/>
              <a:t>Contract Number (</a:t>
            </a:r>
            <a:r>
              <a:rPr lang="ja-JP" altLang="en-US" dirty="0"/>
              <a:t>任意の値</a:t>
            </a:r>
            <a:r>
              <a:rPr lang="en-US" altLang="ja-JP" dirty="0"/>
              <a:t>) </a:t>
            </a:r>
            <a:r>
              <a:rPr lang="ja-JP" altLang="en-US" dirty="0"/>
              <a:t>を入力し、「</a:t>
            </a:r>
            <a:r>
              <a:rPr lang="en-US" altLang="ja-JP" dirty="0"/>
              <a:t>transact</a:t>
            </a:r>
            <a:r>
              <a:rPr lang="ja-JP" altLang="en-US" dirty="0"/>
              <a:t>」をクリックしてください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418977-310A-4A9C-8102-338021FD59AE}"/>
              </a:ext>
            </a:extLst>
          </p:cNvPr>
          <p:cNvSpPr/>
          <p:nvPr/>
        </p:nvSpPr>
        <p:spPr>
          <a:xfrm>
            <a:off x="1623840" y="2864651"/>
            <a:ext cx="1896363" cy="1247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015A921-FBF6-44F9-BC64-FDA0FA332F06}"/>
              </a:ext>
            </a:extLst>
          </p:cNvPr>
          <p:cNvSpPr txBox="1"/>
          <p:nvPr/>
        </p:nvSpPr>
        <p:spPr>
          <a:xfrm>
            <a:off x="6471781" y="4970076"/>
            <a:ext cx="5211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</a:rPr>
              <a:t>アドレスは任意のもので大丈夫です。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r>
              <a:rPr lang="ja-JP" altLang="en-US" sz="1200" dirty="0">
                <a:solidFill>
                  <a:srgbClr val="FF0000"/>
                </a:solidFill>
              </a:rPr>
              <a:t>例えば </a:t>
            </a:r>
            <a:r>
              <a:rPr lang="en-US" altLang="ja-JP" sz="1200" dirty="0">
                <a:solidFill>
                  <a:srgbClr val="FF0000"/>
                </a:solidFill>
              </a:rPr>
              <a:t>GitHub </a:t>
            </a:r>
            <a:r>
              <a:rPr lang="ja-JP" altLang="en-US" sz="1200" dirty="0">
                <a:solidFill>
                  <a:srgbClr val="FF0000"/>
                </a:solidFill>
              </a:rPr>
              <a:t>に公開されているものをコピーして使うことができます。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9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 1">
            <a:extLst>
              <a:ext uri="{FF2B5EF4-FFF2-40B4-BE49-F238E27FC236}">
                <a16:creationId xmlns:a16="http://schemas.microsoft.com/office/drawing/2014/main" id="{AF2DCD21-C5AB-4A95-9776-0A14EF668F09}"/>
              </a:ext>
            </a:extLst>
          </p:cNvPr>
          <p:cNvSpPr txBox="1">
            <a:spLocks/>
          </p:cNvSpPr>
          <p:nvPr/>
        </p:nvSpPr>
        <p:spPr>
          <a:xfrm>
            <a:off x="263948" y="284307"/>
            <a:ext cx="11426711" cy="881979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en-US" sz="4488" b="0" kern="1200" cap="none" spc="-102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z="3529" dirty="0"/>
              <a:t>Using blockchain to reinforce trust from farmer to customer</a:t>
            </a:r>
          </a:p>
        </p:txBody>
      </p:sp>
      <p:sp>
        <p:nvSpPr>
          <p:cNvPr id="237" name="Rectangle 2">
            <a:extLst>
              <a:ext uri="{FF2B5EF4-FFF2-40B4-BE49-F238E27FC236}">
                <a16:creationId xmlns:a16="http://schemas.microsoft.com/office/drawing/2014/main" id="{12B13D7A-EB62-41CC-BB6D-913A0181817E}"/>
              </a:ext>
            </a:extLst>
          </p:cNvPr>
          <p:cNvSpPr/>
          <p:nvPr/>
        </p:nvSpPr>
        <p:spPr bwMode="auto">
          <a:xfrm>
            <a:off x="118793" y="4892818"/>
            <a:ext cx="11714745" cy="1254995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US" sz="1568">
              <a:solidFill>
                <a:schemeClr val="tx1"/>
              </a:solidFill>
              <a:latin typeface="Segoe UI Semilight"/>
            </a:endParaRPr>
          </a:p>
        </p:txBody>
      </p:sp>
      <p:sp>
        <p:nvSpPr>
          <p:cNvPr id="238" name="Arrow: U-Turn 5">
            <a:extLst>
              <a:ext uri="{FF2B5EF4-FFF2-40B4-BE49-F238E27FC236}">
                <a16:creationId xmlns:a16="http://schemas.microsoft.com/office/drawing/2014/main" id="{470F51B6-3B20-428F-9B45-47B7BD1166B2}"/>
              </a:ext>
            </a:extLst>
          </p:cNvPr>
          <p:cNvSpPr/>
          <p:nvPr/>
        </p:nvSpPr>
        <p:spPr bwMode="auto">
          <a:xfrm rot="5400000">
            <a:off x="5245500" y="-3324370"/>
            <a:ext cx="1430497" cy="10751163"/>
          </a:xfrm>
          <a:prstGeom prst="uturnArrow">
            <a:avLst>
              <a:gd name="adj1" fmla="val 0"/>
              <a:gd name="adj2" fmla="val 0"/>
              <a:gd name="adj3" fmla="val 0"/>
              <a:gd name="adj4" fmla="val 50521"/>
              <a:gd name="adj5" fmla="val 57449"/>
            </a:avLst>
          </a:prstGeom>
          <a:solidFill>
            <a:schemeClr val="accent1"/>
          </a:solidFill>
          <a:ln w="57150">
            <a:solidFill>
              <a:schemeClr val="accent3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sz="2353">
              <a:solidFill>
                <a:schemeClr val="tx1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9" name="Arrow: U-Turn 6">
            <a:extLst>
              <a:ext uri="{FF2B5EF4-FFF2-40B4-BE49-F238E27FC236}">
                <a16:creationId xmlns:a16="http://schemas.microsoft.com/office/drawing/2014/main" id="{1D5F781F-B307-40CD-B52E-1358FB20E407}"/>
              </a:ext>
            </a:extLst>
          </p:cNvPr>
          <p:cNvSpPr/>
          <p:nvPr/>
        </p:nvSpPr>
        <p:spPr bwMode="auto">
          <a:xfrm rot="5400000" flipH="1" flipV="1">
            <a:off x="6119040" y="-1382453"/>
            <a:ext cx="1684386" cy="9982200"/>
          </a:xfrm>
          <a:prstGeom prst="uturnArrow">
            <a:avLst>
              <a:gd name="adj1" fmla="val 0"/>
              <a:gd name="adj2" fmla="val 0"/>
              <a:gd name="adj3" fmla="val 0"/>
              <a:gd name="adj4" fmla="val 50521"/>
              <a:gd name="adj5" fmla="val 36229"/>
            </a:avLst>
          </a:prstGeom>
          <a:solidFill>
            <a:schemeClr val="accent1"/>
          </a:solidFill>
          <a:ln w="57150">
            <a:solidFill>
              <a:schemeClr val="accent3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sz="2353">
              <a:solidFill>
                <a:schemeClr val="tx1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7" name="Oval 7">
            <a:extLst>
              <a:ext uri="{FF2B5EF4-FFF2-40B4-BE49-F238E27FC236}">
                <a16:creationId xmlns:a16="http://schemas.microsoft.com/office/drawing/2014/main" id="{3C0398E7-1588-4B96-A91D-DB209676D386}"/>
              </a:ext>
            </a:extLst>
          </p:cNvPr>
          <p:cNvSpPr/>
          <p:nvPr/>
        </p:nvSpPr>
        <p:spPr bwMode="auto">
          <a:xfrm>
            <a:off x="1456032" y="1253556"/>
            <a:ext cx="167120" cy="167120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sz="2353">
              <a:solidFill>
                <a:schemeClr val="tx1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8" name="Oval 8">
            <a:extLst>
              <a:ext uri="{FF2B5EF4-FFF2-40B4-BE49-F238E27FC236}">
                <a16:creationId xmlns:a16="http://schemas.microsoft.com/office/drawing/2014/main" id="{7A10A73A-7747-486B-8EEF-C5C6928F50B4}"/>
              </a:ext>
            </a:extLst>
          </p:cNvPr>
          <p:cNvSpPr/>
          <p:nvPr/>
        </p:nvSpPr>
        <p:spPr bwMode="auto">
          <a:xfrm>
            <a:off x="5537053" y="1253556"/>
            <a:ext cx="167120" cy="167120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sz="2353">
              <a:solidFill>
                <a:schemeClr val="tx1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9" name="Straight Connector 9">
            <a:extLst>
              <a:ext uri="{FF2B5EF4-FFF2-40B4-BE49-F238E27FC236}">
                <a16:creationId xmlns:a16="http://schemas.microsoft.com/office/drawing/2014/main" id="{3C853CA3-5A1B-47D8-AC68-B688616AC3E1}"/>
              </a:ext>
            </a:extLst>
          </p:cNvPr>
          <p:cNvCxnSpPr>
            <a:cxnSpLocks/>
          </p:cNvCxnSpPr>
          <p:nvPr/>
        </p:nvCxnSpPr>
        <p:spPr>
          <a:xfrm>
            <a:off x="2252376" y="5054018"/>
            <a:ext cx="0" cy="521168"/>
          </a:xfrm>
          <a:prstGeom prst="line">
            <a:avLst/>
          </a:prstGeom>
          <a:ln w="63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10">
            <a:extLst>
              <a:ext uri="{FF2B5EF4-FFF2-40B4-BE49-F238E27FC236}">
                <a16:creationId xmlns:a16="http://schemas.microsoft.com/office/drawing/2014/main" id="{2A8EF2A2-F5BD-4D19-B799-D5729DE94F9B}"/>
              </a:ext>
            </a:extLst>
          </p:cNvPr>
          <p:cNvCxnSpPr>
            <a:cxnSpLocks/>
          </p:cNvCxnSpPr>
          <p:nvPr/>
        </p:nvCxnSpPr>
        <p:spPr>
          <a:xfrm>
            <a:off x="7902451" y="5054018"/>
            <a:ext cx="0" cy="521168"/>
          </a:xfrm>
          <a:prstGeom prst="line">
            <a:avLst/>
          </a:prstGeom>
          <a:ln w="63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11">
            <a:extLst>
              <a:ext uri="{FF2B5EF4-FFF2-40B4-BE49-F238E27FC236}">
                <a16:creationId xmlns:a16="http://schemas.microsoft.com/office/drawing/2014/main" id="{A97A3977-B537-4B2A-BAF3-4D1C8C7149BE}"/>
              </a:ext>
            </a:extLst>
          </p:cNvPr>
          <p:cNvCxnSpPr>
            <a:cxnSpLocks/>
          </p:cNvCxnSpPr>
          <p:nvPr/>
        </p:nvCxnSpPr>
        <p:spPr>
          <a:xfrm>
            <a:off x="9885677" y="5054018"/>
            <a:ext cx="0" cy="544422"/>
          </a:xfrm>
          <a:prstGeom prst="line">
            <a:avLst/>
          </a:prstGeom>
          <a:ln w="63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8" name="TextBox 12">
            <a:extLst>
              <a:ext uri="{FF2B5EF4-FFF2-40B4-BE49-F238E27FC236}">
                <a16:creationId xmlns:a16="http://schemas.microsoft.com/office/drawing/2014/main" id="{99FC34D4-2048-447C-BA58-515233C95B2E}"/>
              </a:ext>
            </a:extLst>
          </p:cNvPr>
          <p:cNvSpPr txBox="1"/>
          <p:nvPr/>
        </p:nvSpPr>
        <p:spPr>
          <a:xfrm>
            <a:off x="5537052" y="1456646"/>
            <a:ext cx="2154264" cy="512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914202">
              <a:defRPr/>
            </a:pPr>
            <a:r>
              <a:rPr kumimoji="0" lang="ja-JP" altLang="en-US" sz="1176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輸送</a:t>
            </a:r>
            <a:endParaRPr kumimoji="0" lang="en-US" sz="1176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914202">
              <a:defRPr/>
            </a:pPr>
            <a:r>
              <a:rPr lang="ja-JP" altLang="en-US" sz="1078" dirty="0"/>
              <a:t>真正性が検証され、コーヒー豆を向上に配送される。</a:t>
            </a:r>
            <a:endParaRPr lang="en-US" sz="1078" dirty="0"/>
          </a:p>
        </p:txBody>
      </p:sp>
      <p:sp>
        <p:nvSpPr>
          <p:cNvPr id="329" name="Oval 13">
            <a:extLst>
              <a:ext uri="{FF2B5EF4-FFF2-40B4-BE49-F238E27FC236}">
                <a16:creationId xmlns:a16="http://schemas.microsoft.com/office/drawing/2014/main" id="{404549C7-1F0B-43CD-A0CE-C8AA45C00737}"/>
              </a:ext>
            </a:extLst>
          </p:cNvPr>
          <p:cNvSpPr/>
          <p:nvPr/>
        </p:nvSpPr>
        <p:spPr bwMode="auto">
          <a:xfrm>
            <a:off x="9264399" y="1253556"/>
            <a:ext cx="167120" cy="167120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sz="2353">
              <a:solidFill>
                <a:schemeClr val="tx1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0" name="TextBox 14">
            <a:extLst>
              <a:ext uri="{FF2B5EF4-FFF2-40B4-BE49-F238E27FC236}">
                <a16:creationId xmlns:a16="http://schemas.microsoft.com/office/drawing/2014/main" id="{A2D12ECF-90E7-4FB5-A835-F7983F1D69CE}"/>
              </a:ext>
            </a:extLst>
          </p:cNvPr>
          <p:cNvSpPr txBox="1"/>
          <p:nvPr/>
        </p:nvSpPr>
        <p:spPr>
          <a:xfrm>
            <a:off x="8836347" y="3537775"/>
            <a:ext cx="2158553" cy="84483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914202">
              <a:defRPr/>
            </a:pPr>
            <a:r>
              <a:rPr lang="ja-JP" altLang="en-US" sz="1176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顧客</a:t>
            </a:r>
            <a:endParaRPr lang="en-US" sz="1176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914202">
              <a:defRPr/>
            </a:pPr>
            <a:r>
              <a:rPr lang="ja-JP" altLang="en-US" sz="1078" dirty="0"/>
              <a:t>購入した顧客は、農場からカップに注がれるまでの、保証やその豆の原産地、およびその他の品質の詳細を表示する事ができます。</a:t>
            </a:r>
            <a:endParaRPr lang="en-US" sz="1078" dirty="0"/>
          </a:p>
        </p:txBody>
      </p:sp>
      <p:sp>
        <p:nvSpPr>
          <p:cNvPr id="331" name="TextBox 15">
            <a:extLst>
              <a:ext uri="{FF2B5EF4-FFF2-40B4-BE49-F238E27FC236}">
                <a16:creationId xmlns:a16="http://schemas.microsoft.com/office/drawing/2014/main" id="{B87FED19-DDE2-4965-93E0-D2237BE0A93F}"/>
              </a:ext>
            </a:extLst>
          </p:cNvPr>
          <p:cNvSpPr txBox="1"/>
          <p:nvPr/>
        </p:nvSpPr>
        <p:spPr>
          <a:xfrm>
            <a:off x="9258541" y="1439162"/>
            <a:ext cx="1809612" cy="76940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defTabSz="914202">
              <a:defRPr/>
            </a:pPr>
            <a:r>
              <a:rPr lang="ja-JP" altLang="en-US" sz="1176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製造工場</a:t>
            </a:r>
            <a:br>
              <a:rPr lang="en-US" sz="1078" dirty="0"/>
            </a:br>
            <a:r>
              <a:rPr lang="ja-JP" altLang="en-US" sz="1078" dirty="0"/>
              <a:t>コンテナが確認され、コーヒーの処理と袋詰めを行われます。</a:t>
            </a:r>
            <a:endParaRPr lang="en-US" sz="1078" dirty="0"/>
          </a:p>
        </p:txBody>
      </p:sp>
      <p:sp>
        <p:nvSpPr>
          <p:cNvPr id="332" name="TextBox 17">
            <a:extLst>
              <a:ext uri="{FF2B5EF4-FFF2-40B4-BE49-F238E27FC236}">
                <a16:creationId xmlns:a16="http://schemas.microsoft.com/office/drawing/2014/main" id="{7DDDBD40-0339-4BFF-A6CA-CDA516A72288}"/>
              </a:ext>
            </a:extLst>
          </p:cNvPr>
          <p:cNvSpPr txBox="1"/>
          <p:nvPr/>
        </p:nvSpPr>
        <p:spPr>
          <a:xfrm>
            <a:off x="1456031" y="1456646"/>
            <a:ext cx="2946550" cy="117621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914202">
              <a:defRPr/>
            </a:pPr>
            <a:r>
              <a:rPr lang="ja-JP" altLang="en-US" sz="1176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小規模農家</a:t>
            </a:r>
            <a:endParaRPr lang="en-US" sz="1176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914202">
              <a:defRPr/>
            </a:pPr>
            <a:r>
              <a:rPr lang="ja-JP" altLang="en-US" sz="1078" dirty="0"/>
              <a:t>オーガニックでフェアトレード認証を取得するために、特定の条件の下でコーヒー豆を生産します。</a:t>
            </a:r>
            <a:endParaRPr lang="en-US" altLang="ja-JP" sz="1078" dirty="0"/>
          </a:p>
          <a:p>
            <a:pPr defTabSz="914202">
              <a:defRPr/>
            </a:pPr>
            <a:r>
              <a:rPr lang="ja-JP" altLang="en-US" sz="1078" dirty="0"/>
              <a:t>彼らは翌年の収穫に必要なローンを得るために、スターバックスが発行する「最終購入の証明書」を受け取ります。</a:t>
            </a:r>
            <a:endParaRPr lang="en-US" sz="1078" dirty="0"/>
          </a:p>
        </p:txBody>
      </p:sp>
      <p:cxnSp>
        <p:nvCxnSpPr>
          <p:cNvPr id="333" name="Straight Connector 18">
            <a:extLst>
              <a:ext uri="{FF2B5EF4-FFF2-40B4-BE49-F238E27FC236}">
                <a16:creationId xmlns:a16="http://schemas.microsoft.com/office/drawing/2014/main" id="{D776DA9C-C0E7-4134-B084-B7F8E63F4BD3}"/>
              </a:ext>
            </a:extLst>
          </p:cNvPr>
          <p:cNvCxnSpPr>
            <a:cxnSpLocks/>
          </p:cNvCxnSpPr>
          <p:nvPr/>
        </p:nvCxnSpPr>
        <p:spPr>
          <a:xfrm>
            <a:off x="6004059" y="5054018"/>
            <a:ext cx="0" cy="521168"/>
          </a:xfrm>
          <a:prstGeom prst="line">
            <a:avLst/>
          </a:prstGeom>
          <a:ln w="63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4" name="TextBox 32">
            <a:extLst>
              <a:ext uri="{FF2B5EF4-FFF2-40B4-BE49-F238E27FC236}">
                <a16:creationId xmlns:a16="http://schemas.microsoft.com/office/drawing/2014/main" id="{382B3BC3-D6E3-4EB9-9E55-26555ED7D257}"/>
              </a:ext>
            </a:extLst>
          </p:cNvPr>
          <p:cNvSpPr txBox="1"/>
          <p:nvPr/>
        </p:nvSpPr>
        <p:spPr>
          <a:xfrm>
            <a:off x="3677841" y="3660569"/>
            <a:ext cx="3124728" cy="603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202">
              <a:defRPr/>
            </a:pPr>
            <a:r>
              <a:rPr lang="ja-JP" altLang="en-US" sz="1176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販売店</a:t>
            </a:r>
            <a:endParaRPr lang="en-US" sz="1176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914202">
              <a:defRPr/>
            </a:pPr>
            <a:r>
              <a:rPr lang="ja-JP" altLang="en-US" sz="1078" dirty="0"/>
              <a:t>コーヒーの袋は、今までの過程を記録された状態で販売店に届きます。</a:t>
            </a:r>
            <a:endParaRPr lang="en-US" sz="1078" dirty="0"/>
          </a:p>
        </p:txBody>
      </p:sp>
      <p:sp>
        <p:nvSpPr>
          <p:cNvPr id="335" name="Oval 36">
            <a:extLst>
              <a:ext uri="{FF2B5EF4-FFF2-40B4-BE49-F238E27FC236}">
                <a16:creationId xmlns:a16="http://schemas.microsoft.com/office/drawing/2014/main" id="{9324592A-5400-41CD-B90A-8715E1178351}"/>
              </a:ext>
            </a:extLst>
          </p:cNvPr>
          <p:cNvSpPr/>
          <p:nvPr/>
        </p:nvSpPr>
        <p:spPr bwMode="auto">
          <a:xfrm>
            <a:off x="5043480" y="2675813"/>
            <a:ext cx="167120" cy="167120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sz="2353">
              <a:solidFill>
                <a:schemeClr val="tx1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6" name="Freeform: Shape 70">
            <a:extLst>
              <a:ext uri="{FF2B5EF4-FFF2-40B4-BE49-F238E27FC236}">
                <a16:creationId xmlns:a16="http://schemas.microsoft.com/office/drawing/2014/main" id="{0A107409-4603-4EDE-8398-74DC4CED7CC1}"/>
              </a:ext>
            </a:extLst>
          </p:cNvPr>
          <p:cNvSpPr>
            <a:spLocks/>
          </p:cNvSpPr>
          <p:nvPr/>
        </p:nvSpPr>
        <p:spPr bwMode="auto">
          <a:xfrm flipH="1">
            <a:off x="5027510" y="1508400"/>
            <a:ext cx="382634" cy="342327"/>
          </a:xfrm>
          <a:custGeom>
            <a:avLst/>
            <a:gdLst>
              <a:gd name="connsiteX0" fmla="*/ 803276 w 1009650"/>
              <a:gd name="connsiteY0" fmla="*/ 704850 h 903288"/>
              <a:gd name="connsiteX1" fmla="*/ 728663 w 1009650"/>
              <a:gd name="connsiteY1" fmla="*/ 779125 h 903288"/>
              <a:gd name="connsiteX2" fmla="*/ 803276 w 1009650"/>
              <a:gd name="connsiteY2" fmla="*/ 854075 h 903288"/>
              <a:gd name="connsiteX3" fmla="*/ 857051 w 1009650"/>
              <a:gd name="connsiteY3" fmla="*/ 830442 h 903288"/>
              <a:gd name="connsiteX4" fmla="*/ 877216 w 1009650"/>
              <a:gd name="connsiteY4" fmla="*/ 779800 h 903288"/>
              <a:gd name="connsiteX5" fmla="*/ 877216 w 1009650"/>
              <a:gd name="connsiteY5" fmla="*/ 779125 h 903288"/>
              <a:gd name="connsiteX6" fmla="*/ 803276 w 1009650"/>
              <a:gd name="connsiteY6" fmla="*/ 704850 h 903288"/>
              <a:gd name="connsiteX7" fmla="*/ 194129 w 1009650"/>
              <a:gd name="connsiteY7" fmla="*/ 704850 h 903288"/>
              <a:gd name="connsiteX8" fmla="*/ 119063 w 1009650"/>
              <a:gd name="connsiteY8" fmla="*/ 779125 h 903288"/>
              <a:gd name="connsiteX9" fmla="*/ 194129 w 1009650"/>
              <a:gd name="connsiteY9" fmla="*/ 854075 h 903288"/>
              <a:gd name="connsiteX10" fmla="*/ 269876 w 1009650"/>
              <a:gd name="connsiteY10" fmla="*/ 781151 h 903288"/>
              <a:gd name="connsiteX11" fmla="*/ 269876 w 1009650"/>
              <a:gd name="connsiteY11" fmla="*/ 776424 h 903288"/>
              <a:gd name="connsiteX12" fmla="*/ 194129 w 1009650"/>
              <a:gd name="connsiteY12" fmla="*/ 704850 h 903288"/>
              <a:gd name="connsiteX13" fmla="*/ 170285 w 1009650"/>
              <a:gd name="connsiteY13" fmla="*/ 401638 h 903288"/>
              <a:gd name="connsiteX14" fmla="*/ 49213 w 1009650"/>
              <a:gd name="connsiteY14" fmla="*/ 522558 h 903288"/>
              <a:gd name="connsiteX15" fmla="*/ 49213 w 1009650"/>
              <a:gd name="connsiteY15" fmla="*/ 750888 h 903288"/>
              <a:gd name="connsiteX16" fmla="*/ 73563 w 1009650"/>
              <a:gd name="connsiteY16" fmla="*/ 750888 h 903288"/>
              <a:gd name="connsiteX17" fmla="*/ 194635 w 1009650"/>
              <a:gd name="connsiteY17" fmla="*/ 652936 h 903288"/>
              <a:gd name="connsiteX18" fmla="*/ 315706 w 1009650"/>
              <a:gd name="connsiteY18" fmla="*/ 750888 h 903288"/>
              <a:gd name="connsiteX19" fmla="*/ 319088 w 1009650"/>
              <a:gd name="connsiteY19" fmla="*/ 750888 h 903288"/>
              <a:gd name="connsiteX20" fmla="*/ 319088 w 1009650"/>
              <a:gd name="connsiteY20" fmla="*/ 576601 h 903288"/>
              <a:gd name="connsiteX21" fmla="*/ 112116 w 1009650"/>
              <a:gd name="connsiteY21" fmla="*/ 576601 h 903288"/>
              <a:gd name="connsiteX22" fmla="*/ 87090 w 1009650"/>
              <a:gd name="connsiteY22" fmla="*/ 552282 h 903288"/>
              <a:gd name="connsiteX23" fmla="*/ 112116 w 1009650"/>
              <a:gd name="connsiteY23" fmla="*/ 527287 h 903288"/>
              <a:gd name="connsiteX24" fmla="*/ 319088 w 1009650"/>
              <a:gd name="connsiteY24" fmla="*/ 527287 h 903288"/>
              <a:gd name="connsiteX25" fmla="*/ 319088 w 1009650"/>
              <a:gd name="connsiteY25" fmla="*/ 401638 h 903288"/>
              <a:gd name="connsiteX26" fmla="*/ 170285 w 1009650"/>
              <a:gd name="connsiteY26" fmla="*/ 401638 h 903288"/>
              <a:gd name="connsiteX27" fmla="*/ 368300 w 1009650"/>
              <a:gd name="connsiteY27" fmla="*/ 50800 h 903288"/>
              <a:gd name="connsiteX28" fmla="*/ 368300 w 1009650"/>
              <a:gd name="connsiteY28" fmla="*/ 750888 h 903288"/>
              <a:gd name="connsiteX29" fmla="*/ 683339 w 1009650"/>
              <a:gd name="connsiteY29" fmla="*/ 750888 h 903288"/>
              <a:gd name="connsiteX30" fmla="*/ 804612 w 1009650"/>
              <a:gd name="connsiteY30" fmla="*/ 652713 h 903288"/>
              <a:gd name="connsiteX31" fmla="*/ 925886 w 1009650"/>
              <a:gd name="connsiteY31" fmla="*/ 750888 h 903288"/>
              <a:gd name="connsiteX32" fmla="*/ 960438 w 1009650"/>
              <a:gd name="connsiteY32" fmla="*/ 750888 h 903288"/>
              <a:gd name="connsiteX33" fmla="*/ 960438 w 1009650"/>
              <a:gd name="connsiteY33" fmla="*/ 50800 h 903288"/>
              <a:gd name="connsiteX34" fmla="*/ 344445 w 1009650"/>
              <a:gd name="connsiteY34" fmla="*/ 0 h 903288"/>
              <a:gd name="connsiteX35" fmla="*/ 985289 w 1009650"/>
              <a:gd name="connsiteY35" fmla="*/ 0 h 903288"/>
              <a:gd name="connsiteX36" fmla="*/ 1009650 w 1009650"/>
              <a:gd name="connsiteY36" fmla="*/ 25091 h 903288"/>
              <a:gd name="connsiteX37" fmla="*/ 1009650 w 1009650"/>
              <a:gd name="connsiteY37" fmla="*/ 775119 h 903288"/>
              <a:gd name="connsiteX38" fmla="*/ 985289 w 1009650"/>
              <a:gd name="connsiteY38" fmla="*/ 800210 h 903288"/>
              <a:gd name="connsiteX39" fmla="*/ 925738 w 1009650"/>
              <a:gd name="connsiteY39" fmla="*/ 800210 h 903288"/>
              <a:gd name="connsiteX40" fmla="*/ 803254 w 1009650"/>
              <a:gd name="connsiteY40" fmla="*/ 903288 h 903288"/>
              <a:gd name="connsiteX41" fmla="*/ 680093 w 1009650"/>
              <a:gd name="connsiteY41" fmla="*/ 800210 h 903288"/>
              <a:gd name="connsiteX42" fmla="*/ 318054 w 1009650"/>
              <a:gd name="connsiteY42" fmla="*/ 800210 h 903288"/>
              <a:gd name="connsiteX43" fmla="*/ 194892 w 1009650"/>
              <a:gd name="connsiteY43" fmla="*/ 903288 h 903288"/>
              <a:gd name="connsiteX44" fmla="*/ 71731 w 1009650"/>
              <a:gd name="connsiteY44" fmla="*/ 800210 h 903288"/>
              <a:gd name="connsiteX45" fmla="*/ 24362 w 1009650"/>
              <a:gd name="connsiteY45" fmla="*/ 800210 h 903288"/>
              <a:gd name="connsiteX46" fmla="*/ 0 w 1009650"/>
              <a:gd name="connsiteY46" fmla="*/ 775119 h 903288"/>
              <a:gd name="connsiteX47" fmla="*/ 0 w 1009650"/>
              <a:gd name="connsiteY47" fmla="*/ 511321 h 903288"/>
              <a:gd name="connsiteX48" fmla="*/ 6767 w 1009650"/>
              <a:gd name="connsiteY48" fmla="*/ 494367 h 903288"/>
              <a:gd name="connsiteX49" fmla="*/ 142786 w 1009650"/>
              <a:gd name="connsiteY49" fmla="*/ 358060 h 903288"/>
              <a:gd name="connsiteX50" fmla="*/ 160380 w 1009650"/>
              <a:gd name="connsiteY50" fmla="*/ 350601 h 903288"/>
              <a:gd name="connsiteX51" fmla="*/ 319407 w 1009650"/>
              <a:gd name="connsiteY51" fmla="*/ 350601 h 903288"/>
              <a:gd name="connsiteX52" fmla="*/ 319407 w 1009650"/>
              <a:gd name="connsiteY52" fmla="*/ 25091 h 903288"/>
              <a:gd name="connsiteX53" fmla="*/ 344445 w 1009650"/>
              <a:gd name="connsiteY53" fmla="*/ 0 h 90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009650" h="903288">
                <a:moveTo>
                  <a:pt x="803276" y="704850"/>
                </a:moveTo>
                <a:cubicBezTo>
                  <a:pt x="762272" y="704850"/>
                  <a:pt x="728663" y="737936"/>
                  <a:pt x="728663" y="779125"/>
                </a:cubicBezTo>
                <a:cubicBezTo>
                  <a:pt x="728663" y="820314"/>
                  <a:pt x="762272" y="854075"/>
                  <a:pt x="803276" y="854075"/>
                </a:cubicBezTo>
                <a:cubicBezTo>
                  <a:pt x="823441" y="854075"/>
                  <a:pt x="842935" y="845297"/>
                  <a:pt x="857051" y="830442"/>
                </a:cubicBezTo>
                <a:cubicBezTo>
                  <a:pt x="871166" y="816262"/>
                  <a:pt x="877888" y="798707"/>
                  <a:pt x="877216" y="779800"/>
                </a:cubicBezTo>
                <a:cubicBezTo>
                  <a:pt x="877216" y="779800"/>
                  <a:pt x="877216" y="779800"/>
                  <a:pt x="877216" y="779125"/>
                </a:cubicBezTo>
                <a:cubicBezTo>
                  <a:pt x="877216" y="737936"/>
                  <a:pt x="844279" y="704850"/>
                  <a:pt x="803276" y="704850"/>
                </a:cubicBezTo>
                <a:close/>
                <a:moveTo>
                  <a:pt x="194129" y="704850"/>
                </a:moveTo>
                <a:cubicBezTo>
                  <a:pt x="152501" y="704850"/>
                  <a:pt x="119063" y="737936"/>
                  <a:pt x="119063" y="779125"/>
                </a:cubicBezTo>
                <a:cubicBezTo>
                  <a:pt x="119063" y="820314"/>
                  <a:pt x="152501" y="854075"/>
                  <a:pt x="194129" y="854075"/>
                </a:cubicBezTo>
                <a:cubicBezTo>
                  <a:pt x="234391" y="854075"/>
                  <a:pt x="269876" y="819639"/>
                  <a:pt x="269876" y="781151"/>
                </a:cubicBezTo>
                <a:cubicBezTo>
                  <a:pt x="269876" y="781151"/>
                  <a:pt x="269876" y="781151"/>
                  <a:pt x="269876" y="776424"/>
                </a:cubicBezTo>
                <a:cubicBezTo>
                  <a:pt x="267829" y="735911"/>
                  <a:pt x="235073" y="704850"/>
                  <a:pt x="194129" y="704850"/>
                </a:cubicBezTo>
                <a:close/>
                <a:moveTo>
                  <a:pt x="170285" y="401638"/>
                </a:moveTo>
                <a:cubicBezTo>
                  <a:pt x="170285" y="401638"/>
                  <a:pt x="170285" y="401638"/>
                  <a:pt x="49213" y="522558"/>
                </a:cubicBezTo>
                <a:cubicBezTo>
                  <a:pt x="49213" y="522558"/>
                  <a:pt x="49213" y="522558"/>
                  <a:pt x="49213" y="750888"/>
                </a:cubicBezTo>
                <a:cubicBezTo>
                  <a:pt x="49213" y="750888"/>
                  <a:pt x="49213" y="750888"/>
                  <a:pt x="73563" y="750888"/>
                </a:cubicBezTo>
                <a:cubicBezTo>
                  <a:pt x="85738" y="694819"/>
                  <a:pt x="136466" y="652936"/>
                  <a:pt x="194635" y="652936"/>
                </a:cubicBezTo>
                <a:cubicBezTo>
                  <a:pt x="252803" y="652936"/>
                  <a:pt x="304208" y="694819"/>
                  <a:pt x="315706" y="750888"/>
                </a:cubicBezTo>
                <a:cubicBezTo>
                  <a:pt x="315706" y="750888"/>
                  <a:pt x="315706" y="750888"/>
                  <a:pt x="319088" y="750888"/>
                </a:cubicBezTo>
                <a:cubicBezTo>
                  <a:pt x="319088" y="750888"/>
                  <a:pt x="319088" y="750888"/>
                  <a:pt x="319088" y="576601"/>
                </a:cubicBezTo>
                <a:cubicBezTo>
                  <a:pt x="319088" y="576601"/>
                  <a:pt x="319088" y="576601"/>
                  <a:pt x="112116" y="576601"/>
                </a:cubicBezTo>
                <a:cubicBezTo>
                  <a:pt x="97236" y="576601"/>
                  <a:pt x="87090" y="566468"/>
                  <a:pt x="87090" y="552282"/>
                </a:cubicBezTo>
                <a:cubicBezTo>
                  <a:pt x="87090" y="537420"/>
                  <a:pt x="97236" y="527287"/>
                  <a:pt x="112116" y="527287"/>
                </a:cubicBezTo>
                <a:cubicBezTo>
                  <a:pt x="112116" y="527287"/>
                  <a:pt x="112116" y="527287"/>
                  <a:pt x="319088" y="527287"/>
                </a:cubicBezTo>
                <a:cubicBezTo>
                  <a:pt x="319088" y="527287"/>
                  <a:pt x="319088" y="527287"/>
                  <a:pt x="319088" y="401638"/>
                </a:cubicBezTo>
                <a:cubicBezTo>
                  <a:pt x="319088" y="401638"/>
                  <a:pt x="319088" y="401638"/>
                  <a:pt x="170285" y="401638"/>
                </a:cubicBezTo>
                <a:close/>
                <a:moveTo>
                  <a:pt x="368300" y="50800"/>
                </a:moveTo>
                <a:cubicBezTo>
                  <a:pt x="368300" y="50800"/>
                  <a:pt x="368300" y="50800"/>
                  <a:pt x="368300" y="750888"/>
                </a:cubicBezTo>
                <a:cubicBezTo>
                  <a:pt x="368300" y="750888"/>
                  <a:pt x="368300" y="750888"/>
                  <a:pt x="683339" y="750888"/>
                </a:cubicBezTo>
                <a:cubicBezTo>
                  <a:pt x="695534" y="694692"/>
                  <a:pt x="746347" y="652713"/>
                  <a:pt x="804612" y="652713"/>
                </a:cubicBezTo>
                <a:cubicBezTo>
                  <a:pt x="862878" y="652713"/>
                  <a:pt x="913690" y="694692"/>
                  <a:pt x="925886" y="750888"/>
                </a:cubicBezTo>
                <a:cubicBezTo>
                  <a:pt x="925886" y="750888"/>
                  <a:pt x="925886" y="750888"/>
                  <a:pt x="960438" y="750888"/>
                </a:cubicBezTo>
                <a:cubicBezTo>
                  <a:pt x="960438" y="750888"/>
                  <a:pt x="960438" y="750888"/>
                  <a:pt x="960438" y="50800"/>
                </a:cubicBezTo>
                <a:close/>
                <a:moveTo>
                  <a:pt x="344445" y="0"/>
                </a:moveTo>
                <a:cubicBezTo>
                  <a:pt x="344445" y="0"/>
                  <a:pt x="344445" y="0"/>
                  <a:pt x="985289" y="0"/>
                </a:cubicBezTo>
                <a:cubicBezTo>
                  <a:pt x="998823" y="0"/>
                  <a:pt x="1009650" y="11529"/>
                  <a:pt x="1009650" y="25091"/>
                </a:cubicBezTo>
                <a:cubicBezTo>
                  <a:pt x="1009650" y="25091"/>
                  <a:pt x="1009650" y="25091"/>
                  <a:pt x="1009650" y="775119"/>
                </a:cubicBezTo>
                <a:cubicBezTo>
                  <a:pt x="1009650" y="790038"/>
                  <a:pt x="999500" y="800210"/>
                  <a:pt x="985289" y="800210"/>
                </a:cubicBezTo>
                <a:cubicBezTo>
                  <a:pt x="985289" y="800210"/>
                  <a:pt x="985289" y="800210"/>
                  <a:pt x="925738" y="800210"/>
                </a:cubicBezTo>
                <a:cubicBezTo>
                  <a:pt x="915588" y="859209"/>
                  <a:pt x="864158" y="903288"/>
                  <a:pt x="803254" y="903288"/>
                </a:cubicBezTo>
                <a:cubicBezTo>
                  <a:pt x="741673" y="903288"/>
                  <a:pt x="690244" y="859209"/>
                  <a:pt x="680093" y="800210"/>
                </a:cubicBezTo>
                <a:cubicBezTo>
                  <a:pt x="680093" y="800210"/>
                  <a:pt x="680093" y="800210"/>
                  <a:pt x="318054" y="800210"/>
                </a:cubicBezTo>
                <a:cubicBezTo>
                  <a:pt x="307903" y="859209"/>
                  <a:pt x="255796" y="903288"/>
                  <a:pt x="194892" y="903288"/>
                </a:cubicBezTo>
                <a:cubicBezTo>
                  <a:pt x="133989" y="903288"/>
                  <a:pt x="82559" y="859209"/>
                  <a:pt x="71731" y="800210"/>
                </a:cubicBezTo>
                <a:cubicBezTo>
                  <a:pt x="71731" y="800210"/>
                  <a:pt x="71731" y="800210"/>
                  <a:pt x="24362" y="800210"/>
                </a:cubicBezTo>
                <a:cubicBezTo>
                  <a:pt x="10151" y="800210"/>
                  <a:pt x="0" y="790038"/>
                  <a:pt x="0" y="775119"/>
                </a:cubicBezTo>
                <a:cubicBezTo>
                  <a:pt x="0" y="775119"/>
                  <a:pt x="0" y="775119"/>
                  <a:pt x="0" y="511321"/>
                </a:cubicBezTo>
                <a:cubicBezTo>
                  <a:pt x="0" y="504539"/>
                  <a:pt x="2030" y="499114"/>
                  <a:pt x="6767" y="494367"/>
                </a:cubicBezTo>
                <a:cubicBezTo>
                  <a:pt x="6767" y="494367"/>
                  <a:pt x="6767" y="494367"/>
                  <a:pt x="142786" y="358060"/>
                </a:cubicBezTo>
                <a:cubicBezTo>
                  <a:pt x="148200" y="352635"/>
                  <a:pt x="153613" y="350601"/>
                  <a:pt x="160380" y="350601"/>
                </a:cubicBezTo>
                <a:cubicBezTo>
                  <a:pt x="160380" y="350601"/>
                  <a:pt x="160380" y="350601"/>
                  <a:pt x="319407" y="350601"/>
                </a:cubicBezTo>
                <a:cubicBezTo>
                  <a:pt x="319407" y="350601"/>
                  <a:pt x="319407" y="350601"/>
                  <a:pt x="319407" y="25091"/>
                </a:cubicBezTo>
                <a:cubicBezTo>
                  <a:pt x="319407" y="10172"/>
                  <a:pt x="329558" y="0"/>
                  <a:pt x="3444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pPr defTabSz="896386">
              <a:defRPr/>
            </a:pPr>
            <a:endParaRPr kumimoji="0" lang="en-US" sz="1765">
              <a:latin typeface="Segoe UI Semilight"/>
            </a:endParaRPr>
          </a:p>
        </p:txBody>
      </p:sp>
      <p:sp>
        <p:nvSpPr>
          <p:cNvPr id="337" name="Freeform: Shape 75">
            <a:extLst>
              <a:ext uri="{FF2B5EF4-FFF2-40B4-BE49-F238E27FC236}">
                <a16:creationId xmlns:a16="http://schemas.microsoft.com/office/drawing/2014/main" id="{CB8AEC7E-4FC8-4C4A-AD78-085341583D71}"/>
              </a:ext>
            </a:extLst>
          </p:cNvPr>
          <p:cNvSpPr>
            <a:spLocks/>
          </p:cNvSpPr>
          <p:nvPr/>
        </p:nvSpPr>
        <p:spPr bwMode="auto">
          <a:xfrm>
            <a:off x="4607402" y="2960596"/>
            <a:ext cx="382634" cy="342327"/>
          </a:xfrm>
          <a:custGeom>
            <a:avLst/>
            <a:gdLst>
              <a:gd name="connsiteX0" fmla="*/ 803276 w 1009650"/>
              <a:gd name="connsiteY0" fmla="*/ 704850 h 903288"/>
              <a:gd name="connsiteX1" fmla="*/ 728663 w 1009650"/>
              <a:gd name="connsiteY1" fmla="*/ 779125 h 903288"/>
              <a:gd name="connsiteX2" fmla="*/ 803276 w 1009650"/>
              <a:gd name="connsiteY2" fmla="*/ 854075 h 903288"/>
              <a:gd name="connsiteX3" fmla="*/ 857051 w 1009650"/>
              <a:gd name="connsiteY3" fmla="*/ 830442 h 903288"/>
              <a:gd name="connsiteX4" fmla="*/ 877216 w 1009650"/>
              <a:gd name="connsiteY4" fmla="*/ 779800 h 903288"/>
              <a:gd name="connsiteX5" fmla="*/ 877216 w 1009650"/>
              <a:gd name="connsiteY5" fmla="*/ 779125 h 903288"/>
              <a:gd name="connsiteX6" fmla="*/ 803276 w 1009650"/>
              <a:gd name="connsiteY6" fmla="*/ 704850 h 903288"/>
              <a:gd name="connsiteX7" fmla="*/ 194129 w 1009650"/>
              <a:gd name="connsiteY7" fmla="*/ 704850 h 903288"/>
              <a:gd name="connsiteX8" fmla="*/ 119063 w 1009650"/>
              <a:gd name="connsiteY8" fmla="*/ 779125 h 903288"/>
              <a:gd name="connsiteX9" fmla="*/ 194129 w 1009650"/>
              <a:gd name="connsiteY9" fmla="*/ 854075 h 903288"/>
              <a:gd name="connsiteX10" fmla="*/ 269876 w 1009650"/>
              <a:gd name="connsiteY10" fmla="*/ 781151 h 903288"/>
              <a:gd name="connsiteX11" fmla="*/ 269876 w 1009650"/>
              <a:gd name="connsiteY11" fmla="*/ 776424 h 903288"/>
              <a:gd name="connsiteX12" fmla="*/ 194129 w 1009650"/>
              <a:gd name="connsiteY12" fmla="*/ 704850 h 903288"/>
              <a:gd name="connsiteX13" fmla="*/ 170285 w 1009650"/>
              <a:gd name="connsiteY13" fmla="*/ 401638 h 903288"/>
              <a:gd name="connsiteX14" fmla="*/ 49213 w 1009650"/>
              <a:gd name="connsiteY14" fmla="*/ 522558 h 903288"/>
              <a:gd name="connsiteX15" fmla="*/ 49213 w 1009650"/>
              <a:gd name="connsiteY15" fmla="*/ 750888 h 903288"/>
              <a:gd name="connsiteX16" fmla="*/ 73563 w 1009650"/>
              <a:gd name="connsiteY16" fmla="*/ 750888 h 903288"/>
              <a:gd name="connsiteX17" fmla="*/ 194635 w 1009650"/>
              <a:gd name="connsiteY17" fmla="*/ 652936 h 903288"/>
              <a:gd name="connsiteX18" fmla="*/ 315706 w 1009650"/>
              <a:gd name="connsiteY18" fmla="*/ 750888 h 903288"/>
              <a:gd name="connsiteX19" fmla="*/ 319088 w 1009650"/>
              <a:gd name="connsiteY19" fmla="*/ 750888 h 903288"/>
              <a:gd name="connsiteX20" fmla="*/ 319088 w 1009650"/>
              <a:gd name="connsiteY20" fmla="*/ 576601 h 903288"/>
              <a:gd name="connsiteX21" fmla="*/ 112116 w 1009650"/>
              <a:gd name="connsiteY21" fmla="*/ 576601 h 903288"/>
              <a:gd name="connsiteX22" fmla="*/ 87090 w 1009650"/>
              <a:gd name="connsiteY22" fmla="*/ 552282 h 903288"/>
              <a:gd name="connsiteX23" fmla="*/ 112116 w 1009650"/>
              <a:gd name="connsiteY23" fmla="*/ 527287 h 903288"/>
              <a:gd name="connsiteX24" fmla="*/ 319088 w 1009650"/>
              <a:gd name="connsiteY24" fmla="*/ 527287 h 903288"/>
              <a:gd name="connsiteX25" fmla="*/ 319088 w 1009650"/>
              <a:gd name="connsiteY25" fmla="*/ 401638 h 903288"/>
              <a:gd name="connsiteX26" fmla="*/ 170285 w 1009650"/>
              <a:gd name="connsiteY26" fmla="*/ 401638 h 903288"/>
              <a:gd name="connsiteX27" fmla="*/ 368300 w 1009650"/>
              <a:gd name="connsiteY27" fmla="*/ 50800 h 903288"/>
              <a:gd name="connsiteX28" fmla="*/ 368300 w 1009650"/>
              <a:gd name="connsiteY28" fmla="*/ 750888 h 903288"/>
              <a:gd name="connsiteX29" fmla="*/ 683339 w 1009650"/>
              <a:gd name="connsiteY29" fmla="*/ 750888 h 903288"/>
              <a:gd name="connsiteX30" fmla="*/ 804612 w 1009650"/>
              <a:gd name="connsiteY30" fmla="*/ 652713 h 903288"/>
              <a:gd name="connsiteX31" fmla="*/ 925886 w 1009650"/>
              <a:gd name="connsiteY31" fmla="*/ 750888 h 903288"/>
              <a:gd name="connsiteX32" fmla="*/ 960438 w 1009650"/>
              <a:gd name="connsiteY32" fmla="*/ 750888 h 903288"/>
              <a:gd name="connsiteX33" fmla="*/ 960438 w 1009650"/>
              <a:gd name="connsiteY33" fmla="*/ 50800 h 903288"/>
              <a:gd name="connsiteX34" fmla="*/ 344445 w 1009650"/>
              <a:gd name="connsiteY34" fmla="*/ 0 h 903288"/>
              <a:gd name="connsiteX35" fmla="*/ 985289 w 1009650"/>
              <a:gd name="connsiteY35" fmla="*/ 0 h 903288"/>
              <a:gd name="connsiteX36" fmla="*/ 1009650 w 1009650"/>
              <a:gd name="connsiteY36" fmla="*/ 25091 h 903288"/>
              <a:gd name="connsiteX37" fmla="*/ 1009650 w 1009650"/>
              <a:gd name="connsiteY37" fmla="*/ 775119 h 903288"/>
              <a:gd name="connsiteX38" fmla="*/ 985289 w 1009650"/>
              <a:gd name="connsiteY38" fmla="*/ 800210 h 903288"/>
              <a:gd name="connsiteX39" fmla="*/ 925738 w 1009650"/>
              <a:gd name="connsiteY39" fmla="*/ 800210 h 903288"/>
              <a:gd name="connsiteX40" fmla="*/ 803254 w 1009650"/>
              <a:gd name="connsiteY40" fmla="*/ 903288 h 903288"/>
              <a:gd name="connsiteX41" fmla="*/ 680093 w 1009650"/>
              <a:gd name="connsiteY41" fmla="*/ 800210 h 903288"/>
              <a:gd name="connsiteX42" fmla="*/ 318054 w 1009650"/>
              <a:gd name="connsiteY42" fmla="*/ 800210 h 903288"/>
              <a:gd name="connsiteX43" fmla="*/ 194892 w 1009650"/>
              <a:gd name="connsiteY43" fmla="*/ 903288 h 903288"/>
              <a:gd name="connsiteX44" fmla="*/ 71731 w 1009650"/>
              <a:gd name="connsiteY44" fmla="*/ 800210 h 903288"/>
              <a:gd name="connsiteX45" fmla="*/ 24362 w 1009650"/>
              <a:gd name="connsiteY45" fmla="*/ 800210 h 903288"/>
              <a:gd name="connsiteX46" fmla="*/ 0 w 1009650"/>
              <a:gd name="connsiteY46" fmla="*/ 775119 h 903288"/>
              <a:gd name="connsiteX47" fmla="*/ 0 w 1009650"/>
              <a:gd name="connsiteY47" fmla="*/ 511321 h 903288"/>
              <a:gd name="connsiteX48" fmla="*/ 6767 w 1009650"/>
              <a:gd name="connsiteY48" fmla="*/ 494367 h 903288"/>
              <a:gd name="connsiteX49" fmla="*/ 142786 w 1009650"/>
              <a:gd name="connsiteY49" fmla="*/ 358060 h 903288"/>
              <a:gd name="connsiteX50" fmla="*/ 160380 w 1009650"/>
              <a:gd name="connsiteY50" fmla="*/ 350601 h 903288"/>
              <a:gd name="connsiteX51" fmla="*/ 319407 w 1009650"/>
              <a:gd name="connsiteY51" fmla="*/ 350601 h 903288"/>
              <a:gd name="connsiteX52" fmla="*/ 319407 w 1009650"/>
              <a:gd name="connsiteY52" fmla="*/ 25091 h 903288"/>
              <a:gd name="connsiteX53" fmla="*/ 344445 w 1009650"/>
              <a:gd name="connsiteY53" fmla="*/ 0 h 90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009650" h="903288">
                <a:moveTo>
                  <a:pt x="803276" y="704850"/>
                </a:moveTo>
                <a:cubicBezTo>
                  <a:pt x="762272" y="704850"/>
                  <a:pt x="728663" y="737936"/>
                  <a:pt x="728663" y="779125"/>
                </a:cubicBezTo>
                <a:cubicBezTo>
                  <a:pt x="728663" y="820314"/>
                  <a:pt x="762272" y="854075"/>
                  <a:pt x="803276" y="854075"/>
                </a:cubicBezTo>
                <a:cubicBezTo>
                  <a:pt x="823441" y="854075"/>
                  <a:pt x="842935" y="845297"/>
                  <a:pt x="857051" y="830442"/>
                </a:cubicBezTo>
                <a:cubicBezTo>
                  <a:pt x="871166" y="816262"/>
                  <a:pt x="877888" y="798707"/>
                  <a:pt x="877216" y="779800"/>
                </a:cubicBezTo>
                <a:cubicBezTo>
                  <a:pt x="877216" y="779800"/>
                  <a:pt x="877216" y="779800"/>
                  <a:pt x="877216" y="779125"/>
                </a:cubicBezTo>
                <a:cubicBezTo>
                  <a:pt x="877216" y="737936"/>
                  <a:pt x="844279" y="704850"/>
                  <a:pt x="803276" y="704850"/>
                </a:cubicBezTo>
                <a:close/>
                <a:moveTo>
                  <a:pt x="194129" y="704850"/>
                </a:moveTo>
                <a:cubicBezTo>
                  <a:pt x="152501" y="704850"/>
                  <a:pt x="119063" y="737936"/>
                  <a:pt x="119063" y="779125"/>
                </a:cubicBezTo>
                <a:cubicBezTo>
                  <a:pt x="119063" y="820314"/>
                  <a:pt x="152501" y="854075"/>
                  <a:pt x="194129" y="854075"/>
                </a:cubicBezTo>
                <a:cubicBezTo>
                  <a:pt x="234391" y="854075"/>
                  <a:pt x="269876" y="819639"/>
                  <a:pt x="269876" y="781151"/>
                </a:cubicBezTo>
                <a:cubicBezTo>
                  <a:pt x="269876" y="781151"/>
                  <a:pt x="269876" y="781151"/>
                  <a:pt x="269876" y="776424"/>
                </a:cubicBezTo>
                <a:cubicBezTo>
                  <a:pt x="267829" y="735911"/>
                  <a:pt x="235073" y="704850"/>
                  <a:pt x="194129" y="704850"/>
                </a:cubicBezTo>
                <a:close/>
                <a:moveTo>
                  <a:pt x="170285" y="401638"/>
                </a:moveTo>
                <a:cubicBezTo>
                  <a:pt x="170285" y="401638"/>
                  <a:pt x="170285" y="401638"/>
                  <a:pt x="49213" y="522558"/>
                </a:cubicBezTo>
                <a:cubicBezTo>
                  <a:pt x="49213" y="522558"/>
                  <a:pt x="49213" y="522558"/>
                  <a:pt x="49213" y="750888"/>
                </a:cubicBezTo>
                <a:cubicBezTo>
                  <a:pt x="49213" y="750888"/>
                  <a:pt x="49213" y="750888"/>
                  <a:pt x="73563" y="750888"/>
                </a:cubicBezTo>
                <a:cubicBezTo>
                  <a:pt x="85738" y="694819"/>
                  <a:pt x="136466" y="652936"/>
                  <a:pt x="194635" y="652936"/>
                </a:cubicBezTo>
                <a:cubicBezTo>
                  <a:pt x="252803" y="652936"/>
                  <a:pt x="304208" y="694819"/>
                  <a:pt x="315706" y="750888"/>
                </a:cubicBezTo>
                <a:cubicBezTo>
                  <a:pt x="315706" y="750888"/>
                  <a:pt x="315706" y="750888"/>
                  <a:pt x="319088" y="750888"/>
                </a:cubicBezTo>
                <a:cubicBezTo>
                  <a:pt x="319088" y="750888"/>
                  <a:pt x="319088" y="750888"/>
                  <a:pt x="319088" y="576601"/>
                </a:cubicBezTo>
                <a:cubicBezTo>
                  <a:pt x="319088" y="576601"/>
                  <a:pt x="319088" y="576601"/>
                  <a:pt x="112116" y="576601"/>
                </a:cubicBezTo>
                <a:cubicBezTo>
                  <a:pt x="97236" y="576601"/>
                  <a:pt x="87090" y="566468"/>
                  <a:pt x="87090" y="552282"/>
                </a:cubicBezTo>
                <a:cubicBezTo>
                  <a:pt x="87090" y="537420"/>
                  <a:pt x="97236" y="527287"/>
                  <a:pt x="112116" y="527287"/>
                </a:cubicBezTo>
                <a:cubicBezTo>
                  <a:pt x="112116" y="527287"/>
                  <a:pt x="112116" y="527287"/>
                  <a:pt x="319088" y="527287"/>
                </a:cubicBezTo>
                <a:cubicBezTo>
                  <a:pt x="319088" y="527287"/>
                  <a:pt x="319088" y="527287"/>
                  <a:pt x="319088" y="401638"/>
                </a:cubicBezTo>
                <a:cubicBezTo>
                  <a:pt x="319088" y="401638"/>
                  <a:pt x="319088" y="401638"/>
                  <a:pt x="170285" y="401638"/>
                </a:cubicBezTo>
                <a:close/>
                <a:moveTo>
                  <a:pt x="368300" y="50800"/>
                </a:moveTo>
                <a:cubicBezTo>
                  <a:pt x="368300" y="50800"/>
                  <a:pt x="368300" y="50800"/>
                  <a:pt x="368300" y="750888"/>
                </a:cubicBezTo>
                <a:cubicBezTo>
                  <a:pt x="368300" y="750888"/>
                  <a:pt x="368300" y="750888"/>
                  <a:pt x="683339" y="750888"/>
                </a:cubicBezTo>
                <a:cubicBezTo>
                  <a:pt x="695534" y="694692"/>
                  <a:pt x="746347" y="652713"/>
                  <a:pt x="804612" y="652713"/>
                </a:cubicBezTo>
                <a:cubicBezTo>
                  <a:pt x="862878" y="652713"/>
                  <a:pt x="913690" y="694692"/>
                  <a:pt x="925886" y="750888"/>
                </a:cubicBezTo>
                <a:cubicBezTo>
                  <a:pt x="925886" y="750888"/>
                  <a:pt x="925886" y="750888"/>
                  <a:pt x="960438" y="750888"/>
                </a:cubicBezTo>
                <a:cubicBezTo>
                  <a:pt x="960438" y="750888"/>
                  <a:pt x="960438" y="750888"/>
                  <a:pt x="960438" y="50800"/>
                </a:cubicBezTo>
                <a:close/>
                <a:moveTo>
                  <a:pt x="344445" y="0"/>
                </a:moveTo>
                <a:cubicBezTo>
                  <a:pt x="344445" y="0"/>
                  <a:pt x="344445" y="0"/>
                  <a:pt x="985289" y="0"/>
                </a:cubicBezTo>
                <a:cubicBezTo>
                  <a:pt x="998823" y="0"/>
                  <a:pt x="1009650" y="11529"/>
                  <a:pt x="1009650" y="25091"/>
                </a:cubicBezTo>
                <a:cubicBezTo>
                  <a:pt x="1009650" y="25091"/>
                  <a:pt x="1009650" y="25091"/>
                  <a:pt x="1009650" y="775119"/>
                </a:cubicBezTo>
                <a:cubicBezTo>
                  <a:pt x="1009650" y="790038"/>
                  <a:pt x="999500" y="800210"/>
                  <a:pt x="985289" y="800210"/>
                </a:cubicBezTo>
                <a:cubicBezTo>
                  <a:pt x="985289" y="800210"/>
                  <a:pt x="985289" y="800210"/>
                  <a:pt x="925738" y="800210"/>
                </a:cubicBezTo>
                <a:cubicBezTo>
                  <a:pt x="915588" y="859209"/>
                  <a:pt x="864158" y="903288"/>
                  <a:pt x="803254" y="903288"/>
                </a:cubicBezTo>
                <a:cubicBezTo>
                  <a:pt x="741673" y="903288"/>
                  <a:pt x="690244" y="859209"/>
                  <a:pt x="680093" y="800210"/>
                </a:cubicBezTo>
                <a:cubicBezTo>
                  <a:pt x="680093" y="800210"/>
                  <a:pt x="680093" y="800210"/>
                  <a:pt x="318054" y="800210"/>
                </a:cubicBezTo>
                <a:cubicBezTo>
                  <a:pt x="307903" y="859209"/>
                  <a:pt x="255796" y="903288"/>
                  <a:pt x="194892" y="903288"/>
                </a:cubicBezTo>
                <a:cubicBezTo>
                  <a:pt x="133989" y="903288"/>
                  <a:pt x="82559" y="859209"/>
                  <a:pt x="71731" y="800210"/>
                </a:cubicBezTo>
                <a:cubicBezTo>
                  <a:pt x="71731" y="800210"/>
                  <a:pt x="71731" y="800210"/>
                  <a:pt x="24362" y="800210"/>
                </a:cubicBezTo>
                <a:cubicBezTo>
                  <a:pt x="10151" y="800210"/>
                  <a:pt x="0" y="790038"/>
                  <a:pt x="0" y="775119"/>
                </a:cubicBezTo>
                <a:cubicBezTo>
                  <a:pt x="0" y="775119"/>
                  <a:pt x="0" y="775119"/>
                  <a:pt x="0" y="511321"/>
                </a:cubicBezTo>
                <a:cubicBezTo>
                  <a:pt x="0" y="504539"/>
                  <a:pt x="2030" y="499114"/>
                  <a:pt x="6767" y="494367"/>
                </a:cubicBezTo>
                <a:cubicBezTo>
                  <a:pt x="6767" y="494367"/>
                  <a:pt x="6767" y="494367"/>
                  <a:pt x="142786" y="358060"/>
                </a:cubicBezTo>
                <a:cubicBezTo>
                  <a:pt x="148200" y="352635"/>
                  <a:pt x="153613" y="350601"/>
                  <a:pt x="160380" y="350601"/>
                </a:cubicBezTo>
                <a:cubicBezTo>
                  <a:pt x="160380" y="350601"/>
                  <a:pt x="160380" y="350601"/>
                  <a:pt x="319407" y="350601"/>
                </a:cubicBezTo>
                <a:cubicBezTo>
                  <a:pt x="319407" y="350601"/>
                  <a:pt x="319407" y="350601"/>
                  <a:pt x="319407" y="25091"/>
                </a:cubicBezTo>
                <a:cubicBezTo>
                  <a:pt x="319407" y="10172"/>
                  <a:pt x="329558" y="0"/>
                  <a:pt x="3444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pPr defTabSz="896386">
              <a:defRPr/>
            </a:pPr>
            <a:endParaRPr kumimoji="0" lang="en-US" sz="1765">
              <a:latin typeface="Segoe UI Semilight"/>
            </a:endParaRPr>
          </a:p>
        </p:txBody>
      </p:sp>
      <p:grpSp>
        <p:nvGrpSpPr>
          <p:cNvPr id="338" name="Group 76">
            <a:extLst>
              <a:ext uri="{FF2B5EF4-FFF2-40B4-BE49-F238E27FC236}">
                <a16:creationId xmlns:a16="http://schemas.microsoft.com/office/drawing/2014/main" id="{9A05BF0D-6107-4022-8F33-39A58D8B674A}"/>
              </a:ext>
            </a:extLst>
          </p:cNvPr>
          <p:cNvGrpSpPr/>
          <p:nvPr/>
        </p:nvGrpSpPr>
        <p:grpSpPr>
          <a:xfrm>
            <a:off x="965338" y="1484190"/>
            <a:ext cx="342064" cy="502091"/>
            <a:chOff x="488761" y="1640492"/>
            <a:chExt cx="463637" cy="680545"/>
          </a:xfrm>
        </p:grpSpPr>
        <p:grpSp>
          <p:nvGrpSpPr>
            <p:cNvPr id="339" name="Group 77">
              <a:extLst>
                <a:ext uri="{FF2B5EF4-FFF2-40B4-BE49-F238E27FC236}">
                  <a16:creationId xmlns:a16="http://schemas.microsoft.com/office/drawing/2014/main" id="{12CFF1AD-8B37-43C8-8867-285770E52DD5}"/>
                </a:ext>
              </a:extLst>
            </p:cNvPr>
            <p:cNvGrpSpPr/>
            <p:nvPr/>
          </p:nvGrpSpPr>
          <p:grpSpPr>
            <a:xfrm rot="20011968">
              <a:off x="488761" y="1741247"/>
              <a:ext cx="335917" cy="579790"/>
              <a:chOff x="516270" y="1506328"/>
              <a:chExt cx="396303" cy="684016"/>
            </a:xfrm>
          </p:grpSpPr>
          <p:sp>
            <p:nvSpPr>
              <p:cNvPr id="387" name="Teardrop 86">
                <a:extLst>
                  <a:ext uri="{FF2B5EF4-FFF2-40B4-BE49-F238E27FC236}">
                    <a16:creationId xmlns:a16="http://schemas.microsoft.com/office/drawing/2014/main" id="{F38DBC54-9AC1-4165-901E-C486F77651BD}"/>
                  </a:ext>
                </a:extLst>
              </p:cNvPr>
              <p:cNvSpPr/>
              <p:nvPr/>
            </p:nvSpPr>
            <p:spPr bwMode="auto">
              <a:xfrm rot="19601068">
                <a:off x="611945" y="1506328"/>
                <a:ext cx="144458" cy="144458"/>
              </a:xfrm>
              <a:prstGeom prst="teardrop">
                <a:avLst/>
              </a:prstGeom>
              <a:noFill/>
              <a:ln w="15875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en-US" sz="1568">
                  <a:solidFill>
                    <a:schemeClr val="tx1"/>
                  </a:solidFill>
                  <a:latin typeface="Segoe UI Semilight"/>
                </a:endParaRPr>
              </a:p>
            </p:txBody>
          </p:sp>
          <p:sp>
            <p:nvSpPr>
              <p:cNvPr id="388" name="Teardrop 87">
                <a:extLst>
                  <a:ext uri="{FF2B5EF4-FFF2-40B4-BE49-F238E27FC236}">
                    <a16:creationId xmlns:a16="http://schemas.microsoft.com/office/drawing/2014/main" id="{CC828320-9D5B-4B74-BD86-9E2E9F68822C}"/>
                  </a:ext>
                </a:extLst>
              </p:cNvPr>
              <p:cNvSpPr/>
              <p:nvPr/>
            </p:nvSpPr>
            <p:spPr bwMode="auto">
              <a:xfrm rot="584392">
                <a:off x="708168" y="1706123"/>
                <a:ext cx="125428" cy="125428"/>
              </a:xfrm>
              <a:prstGeom prst="teardrop">
                <a:avLst/>
              </a:prstGeom>
              <a:noFill/>
              <a:ln w="15875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en-US" sz="1568">
                  <a:solidFill>
                    <a:schemeClr val="tx1"/>
                  </a:solidFill>
                  <a:latin typeface="Segoe UI Semilight"/>
                </a:endParaRPr>
              </a:p>
            </p:txBody>
          </p:sp>
          <p:sp>
            <p:nvSpPr>
              <p:cNvPr id="389" name="Teardrop 88">
                <a:extLst>
                  <a:ext uri="{FF2B5EF4-FFF2-40B4-BE49-F238E27FC236}">
                    <a16:creationId xmlns:a16="http://schemas.microsoft.com/office/drawing/2014/main" id="{B73B0562-2F1C-4B45-9DBB-F9F65962827F}"/>
                  </a:ext>
                </a:extLst>
              </p:cNvPr>
              <p:cNvSpPr/>
              <p:nvPr/>
            </p:nvSpPr>
            <p:spPr bwMode="auto">
              <a:xfrm rot="531805">
                <a:off x="762587" y="1872418"/>
                <a:ext cx="125428" cy="125428"/>
              </a:xfrm>
              <a:prstGeom prst="teardrop">
                <a:avLst/>
              </a:prstGeom>
              <a:noFill/>
              <a:ln w="15875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en-US" sz="1568">
                  <a:solidFill>
                    <a:schemeClr val="tx1"/>
                  </a:solidFill>
                  <a:latin typeface="Segoe UI Semilight"/>
                </a:endParaRPr>
              </a:p>
            </p:txBody>
          </p:sp>
          <p:sp>
            <p:nvSpPr>
              <p:cNvPr id="393" name="Teardrop 89">
                <a:extLst>
                  <a:ext uri="{FF2B5EF4-FFF2-40B4-BE49-F238E27FC236}">
                    <a16:creationId xmlns:a16="http://schemas.microsoft.com/office/drawing/2014/main" id="{1BA59540-20FE-4F98-AF79-A6EFB19DD50E}"/>
                  </a:ext>
                </a:extLst>
              </p:cNvPr>
              <p:cNvSpPr/>
              <p:nvPr/>
            </p:nvSpPr>
            <p:spPr bwMode="auto">
              <a:xfrm rot="15979286">
                <a:off x="516270" y="1675720"/>
                <a:ext cx="125428" cy="125428"/>
              </a:xfrm>
              <a:prstGeom prst="teardrop">
                <a:avLst/>
              </a:prstGeom>
              <a:noFill/>
              <a:ln w="15875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en-US" sz="1568">
                  <a:solidFill>
                    <a:schemeClr val="tx1"/>
                  </a:solidFill>
                  <a:latin typeface="Segoe UI Semilight"/>
                </a:endParaRPr>
              </a:p>
            </p:txBody>
          </p:sp>
          <p:sp>
            <p:nvSpPr>
              <p:cNvPr id="394" name="Teardrop 90">
                <a:extLst>
                  <a:ext uri="{FF2B5EF4-FFF2-40B4-BE49-F238E27FC236}">
                    <a16:creationId xmlns:a16="http://schemas.microsoft.com/office/drawing/2014/main" id="{ACB0E04A-71BD-4A4C-9F23-53AF85073813}"/>
                  </a:ext>
                </a:extLst>
              </p:cNvPr>
              <p:cNvSpPr/>
              <p:nvPr/>
            </p:nvSpPr>
            <p:spPr bwMode="auto">
              <a:xfrm rot="15265116">
                <a:off x="531954" y="1836761"/>
                <a:ext cx="125428" cy="125428"/>
              </a:xfrm>
              <a:prstGeom prst="teardrop">
                <a:avLst/>
              </a:prstGeom>
              <a:noFill/>
              <a:ln w="15875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en-US" sz="1568">
                  <a:solidFill>
                    <a:schemeClr val="tx1"/>
                  </a:solidFill>
                  <a:latin typeface="Segoe UI Semilight"/>
                </a:endParaRPr>
              </a:p>
            </p:txBody>
          </p:sp>
          <p:sp>
            <p:nvSpPr>
              <p:cNvPr id="395" name="Teardrop 91">
                <a:extLst>
                  <a:ext uri="{FF2B5EF4-FFF2-40B4-BE49-F238E27FC236}">
                    <a16:creationId xmlns:a16="http://schemas.microsoft.com/office/drawing/2014/main" id="{A67A2E7A-8B54-49D4-B467-3F9C07025C96}"/>
                  </a:ext>
                </a:extLst>
              </p:cNvPr>
              <p:cNvSpPr/>
              <p:nvPr/>
            </p:nvSpPr>
            <p:spPr bwMode="auto">
              <a:xfrm rot="13894864">
                <a:off x="592817" y="2002066"/>
                <a:ext cx="125430" cy="125430"/>
              </a:xfrm>
              <a:prstGeom prst="teardrop">
                <a:avLst/>
              </a:prstGeom>
              <a:noFill/>
              <a:ln w="15875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en-US" sz="1568">
                  <a:solidFill>
                    <a:schemeClr val="tx1"/>
                  </a:solidFill>
                  <a:latin typeface="Segoe UI Semilight"/>
                </a:endParaRPr>
              </a:p>
            </p:txBody>
          </p:sp>
          <p:sp>
            <p:nvSpPr>
              <p:cNvPr id="396" name="Freeform: Shape 92">
                <a:extLst>
                  <a:ext uri="{FF2B5EF4-FFF2-40B4-BE49-F238E27FC236}">
                    <a16:creationId xmlns:a16="http://schemas.microsoft.com/office/drawing/2014/main" id="{45F906A5-92A6-4152-B42B-BB26B3C36069}"/>
                  </a:ext>
                </a:extLst>
              </p:cNvPr>
              <p:cNvSpPr/>
              <p:nvPr/>
            </p:nvSpPr>
            <p:spPr bwMode="auto">
              <a:xfrm>
                <a:off x="676948" y="1692663"/>
                <a:ext cx="235625" cy="497681"/>
              </a:xfrm>
              <a:custGeom>
                <a:avLst/>
                <a:gdLst>
                  <a:gd name="connsiteX0" fmla="*/ 14590 w 245571"/>
                  <a:gd name="connsiteY0" fmla="*/ 0 h 497681"/>
                  <a:gd name="connsiteX1" fmla="*/ 302 w 245571"/>
                  <a:gd name="connsiteY1" fmla="*/ 97631 h 497681"/>
                  <a:gd name="connsiteX2" fmla="*/ 26496 w 245571"/>
                  <a:gd name="connsiteY2" fmla="*/ 207169 h 497681"/>
                  <a:gd name="connsiteX3" fmla="*/ 105077 w 245571"/>
                  <a:gd name="connsiteY3" fmla="*/ 366712 h 497681"/>
                  <a:gd name="connsiteX4" fmla="*/ 245571 w 245571"/>
                  <a:gd name="connsiteY4" fmla="*/ 497681 h 497681"/>
                  <a:gd name="connsiteX0" fmla="*/ 19561 w 250542"/>
                  <a:gd name="connsiteY0" fmla="*/ 0 h 497681"/>
                  <a:gd name="connsiteX1" fmla="*/ 5273 w 250542"/>
                  <a:gd name="connsiteY1" fmla="*/ 97631 h 497681"/>
                  <a:gd name="connsiteX2" fmla="*/ 110048 w 250542"/>
                  <a:gd name="connsiteY2" fmla="*/ 366712 h 497681"/>
                  <a:gd name="connsiteX3" fmla="*/ 250542 w 250542"/>
                  <a:gd name="connsiteY3" fmla="*/ 497681 h 497681"/>
                  <a:gd name="connsiteX0" fmla="*/ 0 w 230981"/>
                  <a:gd name="connsiteY0" fmla="*/ 0 h 497681"/>
                  <a:gd name="connsiteX1" fmla="*/ 90487 w 230981"/>
                  <a:gd name="connsiteY1" fmla="*/ 366712 h 497681"/>
                  <a:gd name="connsiteX2" fmla="*/ 230981 w 230981"/>
                  <a:gd name="connsiteY2" fmla="*/ 497681 h 497681"/>
                  <a:gd name="connsiteX0" fmla="*/ 0 w 230981"/>
                  <a:gd name="connsiteY0" fmla="*/ 0 h 497681"/>
                  <a:gd name="connsiteX1" fmla="*/ 230981 w 230981"/>
                  <a:gd name="connsiteY1" fmla="*/ 497681 h 497681"/>
                  <a:gd name="connsiteX0" fmla="*/ 0 w 230981"/>
                  <a:gd name="connsiteY0" fmla="*/ 0 h 497681"/>
                  <a:gd name="connsiteX1" fmla="*/ 230981 w 230981"/>
                  <a:gd name="connsiteY1" fmla="*/ 497681 h 497681"/>
                  <a:gd name="connsiteX0" fmla="*/ 4644 w 235625"/>
                  <a:gd name="connsiteY0" fmla="*/ 0 h 497681"/>
                  <a:gd name="connsiteX1" fmla="*/ 235625 w 235625"/>
                  <a:gd name="connsiteY1" fmla="*/ 497681 h 49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5625" h="497681">
                    <a:moveTo>
                      <a:pt x="4644" y="0"/>
                    </a:moveTo>
                    <a:cubicBezTo>
                      <a:pt x="-18375" y="168275"/>
                      <a:pt x="41950" y="381793"/>
                      <a:pt x="235625" y="497681"/>
                    </a:cubicBezTo>
                  </a:path>
                </a:pathLst>
              </a:custGeom>
              <a:noFill/>
              <a:ln w="15875" cap="rnd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6386">
                  <a:defRPr/>
                </a:pPr>
                <a:endParaRPr kumimoji="0" lang="en-US" sz="1765">
                  <a:solidFill>
                    <a:schemeClr val="tx1"/>
                  </a:solidFill>
                  <a:latin typeface="Segoe UI Semilight"/>
                </a:endParaRPr>
              </a:p>
            </p:txBody>
          </p:sp>
        </p:grpSp>
        <p:grpSp>
          <p:nvGrpSpPr>
            <p:cNvPr id="350" name="Group 78">
              <a:extLst>
                <a:ext uri="{FF2B5EF4-FFF2-40B4-BE49-F238E27FC236}">
                  <a16:creationId xmlns:a16="http://schemas.microsoft.com/office/drawing/2014/main" id="{766E16C6-C4FD-4C2B-A8A7-3852CF488864}"/>
                </a:ext>
              </a:extLst>
            </p:cNvPr>
            <p:cNvGrpSpPr/>
            <p:nvPr/>
          </p:nvGrpSpPr>
          <p:grpSpPr>
            <a:xfrm rot="795286">
              <a:off x="740916" y="1640492"/>
              <a:ext cx="211482" cy="365016"/>
              <a:chOff x="516270" y="1506328"/>
              <a:chExt cx="396303" cy="684016"/>
            </a:xfrm>
          </p:grpSpPr>
          <p:sp>
            <p:nvSpPr>
              <p:cNvPr id="351" name="Teardrop 79">
                <a:extLst>
                  <a:ext uri="{FF2B5EF4-FFF2-40B4-BE49-F238E27FC236}">
                    <a16:creationId xmlns:a16="http://schemas.microsoft.com/office/drawing/2014/main" id="{2EF0053E-2EFA-4498-8DE8-7D2C449B62BE}"/>
                  </a:ext>
                </a:extLst>
              </p:cNvPr>
              <p:cNvSpPr/>
              <p:nvPr/>
            </p:nvSpPr>
            <p:spPr bwMode="auto">
              <a:xfrm rot="19601068">
                <a:off x="611945" y="1506328"/>
                <a:ext cx="144458" cy="144458"/>
              </a:xfrm>
              <a:prstGeom prst="teardrop">
                <a:avLst/>
              </a:prstGeom>
              <a:noFill/>
              <a:ln w="15875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en-US" sz="1568">
                  <a:solidFill>
                    <a:schemeClr val="tx1"/>
                  </a:solidFill>
                  <a:latin typeface="Segoe UI Semilight"/>
                </a:endParaRPr>
              </a:p>
            </p:txBody>
          </p:sp>
          <p:sp>
            <p:nvSpPr>
              <p:cNvPr id="353" name="Teardrop 80">
                <a:extLst>
                  <a:ext uri="{FF2B5EF4-FFF2-40B4-BE49-F238E27FC236}">
                    <a16:creationId xmlns:a16="http://schemas.microsoft.com/office/drawing/2014/main" id="{51FA11CE-CBD4-4817-8A06-57FA28FA7838}"/>
                  </a:ext>
                </a:extLst>
              </p:cNvPr>
              <p:cNvSpPr/>
              <p:nvPr/>
            </p:nvSpPr>
            <p:spPr bwMode="auto">
              <a:xfrm rot="584392">
                <a:off x="708168" y="1706123"/>
                <a:ext cx="125428" cy="125428"/>
              </a:xfrm>
              <a:prstGeom prst="teardrop">
                <a:avLst/>
              </a:prstGeom>
              <a:noFill/>
              <a:ln w="15875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en-US" sz="1568">
                  <a:solidFill>
                    <a:schemeClr val="tx1"/>
                  </a:solidFill>
                  <a:latin typeface="Segoe UI Semilight"/>
                </a:endParaRPr>
              </a:p>
            </p:txBody>
          </p:sp>
          <p:sp>
            <p:nvSpPr>
              <p:cNvPr id="382" name="Teardrop 81">
                <a:extLst>
                  <a:ext uri="{FF2B5EF4-FFF2-40B4-BE49-F238E27FC236}">
                    <a16:creationId xmlns:a16="http://schemas.microsoft.com/office/drawing/2014/main" id="{8F04593C-B036-428F-BFEC-D46B972A19B0}"/>
                  </a:ext>
                </a:extLst>
              </p:cNvPr>
              <p:cNvSpPr/>
              <p:nvPr/>
            </p:nvSpPr>
            <p:spPr bwMode="auto">
              <a:xfrm rot="531805">
                <a:off x="762587" y="1872418"/>
                <a:ext cx="125428" cy="125428"/>
              </a:xfrm>
              <a:prstGeom prst="teardrop">
                <a:avLst/>
              </a:prstGeom>
              <a:noFill/>
              <a:ln w="15875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en-US" sz="1568">
                  <a:solidFill>
                    <a:schemeClr val="tx1"/>
                  </a:solidFill>
                  <a:latin typeface="Segoe UI Semilight"/>
                </a:endParaRPr>
              </a:p>
            </p:txBody>
          </p:sp>
          <p:sp>
            <p:nvSpPr>
              <p:cNvPr id="383" name="Teardrop 82">
                <a:extLst>
                  <a:ext uri="{FF2B5EF4-FFF2-40B4-BE49-F238E27FC236}">
                    <a16:creationId xmlns:a16="http://schemas.microsoft.com/office/drawing/2014/main" id="{BFD2437A-3375-4AF2-95CB-7E30F72985A6}"/>
                  </a:ext>
                </a:extLst>
              </p:cNvPr>
              <p:cNvSpPr/>
              <p:nvPr/>
            </p:nvSpPr>
            <p:spPr bwMode="auto">
              <a:xfrm rot="15979286">
                <a:off x="516270" y="1675720"/>
                <a:ext cx="125428" cy="125428"/>
              </a:xfrm>
              <a:prstGeom prst="teardrop">
                <a:avLst/>
              </a:prstGeom>
              <a:noFill/>
              <a:ln w="15875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en-US" sz="1568">
                  <a:solidFill>
                    <a:schemeClr val="tx1"/>
                  </a:solidFill>
                  <a:latin typeface="Segoe UI Semilight"/>
                </a:endParaRPr>
              </a:p>
            </p:txBody>
          </p:sp>
          <p:sp>
            <p:nvSpPr>
              <p:cNvPr id="384" name="Teardrop 83">
                <a:extLst>
                  <a:ext uri="{FF2B5EF4-FFF2-40B4-BE49-F238E27FC236}">
                    <a16:creationId xmlns:a16="http://schemas.microsoft.com/office/drawing/2014/main" id="{B17E9258-4050-4FA5-8536-07A18AA22899}"/>
                  </a:ext>
                </a:extLst>
              </p:cNvPr>
              <p:cNvSpPr/>
              <p:nvPr/>
            </p:nvSpPr>
            <p:spPr bwMode="auto">
              <a:xfrm rot="15265116">
                <a:off x="531954" y="1836761"/>
                <a:ext cx="125428" cy="125428"/>
              </a:xfrm>
              <a:prstGeom prst="teardrop">
                <a:avLst/>
              </a:prstGeom>
              <a:noFill/>
              <a:ln w="15875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en-US" sz="1568">
                  <a:solidFill>
                    <a:schemeClr val="tx1"/>
                  </a:solidFill>
                  <a:latin typeface="Segoe UI Semilight"/>
                </a:endParaRPr>
              </a:p>
            </p:txBody>
          </p:sp>
          <p:sp>
            <p:nvSpPr>
              <p:cNvPr id="385" name="Teardrop 84">
                <a:extLst>
                  <a:ext uri="{FF2B5EF4-FFF2-40B4-BE49-F238E27FC236}">
                    <a16:creationId xmlns:a16="http://schemas.microsoft.com/office/drawing/2014/main" id="{11D416F3-CE52-4F47-B0B4-F126730CB487}"/>
                  </a:ext>
                </a:extLst>
              </p:cNvPr>
              <p:cNvSpPr/>
              <p:nvPr/>
            </p:nvSpPr>
            <p:spPr bwMode="auto">
              <a:xfrm rot="13894864">
                <a:off x="592817" y="2002066"/>
                <a:ext cx="125430" cy="125430"/>
              </a:xfrm>
              <a:prstGeom prst="teardrop">
                <a:avLst/>
              </a:prstGeom>
              <a:noFill/>
              <a:ln w="15875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en-US" sz="1568">
                  <a:solidFill>
                    <a:schemeClr val="tx1"/>
                  </a:solidFill>
                  <a:latin typeface="Segoe UI Semilight"/>
                </a:endParaRPr>
              </a:p>
            </p:txBody>
          </p:sp>
          <p:sp>
            <p:nvSpPr>
              <p:cNvPr id="386" name="Freeform: Shape 85">
                <a:extLst>
                  <a:ext uri="{FF2B5EF4-FFF2-40B4-BE49-F238E27FC236}">
                    <a16:creationId xmlns:a16="http://schemas.microsoft.com/office/drawing/2014/main" id="{66B958E5-7945-4C20-9129-2D462B991266}"/>
                  </a:ext>
                </a:extLst>
              </p:cNvPr>
              <p:cNvSpPr/>
              <p:nvPr/>
            </p:nvSpPr>
            <p:spPr bwMode="auto">
              <a:xfrm>
                <a:off x="676948" y="1692663"/>
                <a:ext cx="235625" cy="497681"/>
              </a:xfrm>
              <a:custGeom>
                <a:avLst/>
                <a:gdLst>
                  <a:gd name="connsiteX0" fmla="*/ 14590 w 245571"/>
                  <a:gd name="connsiteY0" fmla="*/ 0 h 497681"/>
                  <a:gd name="connsiteX1" fmla="*/ 302 w 245571"/>
                  <a:gd name="connsiteY1" fmla="*/ 97631 h 497681"/>
                  <a:gd name="connsiteX2" fmla="*/ 26496 w 245571"/>
                  <a:gd name="connsiteY2" fmla="*/ 207169 h 497681"/>
                  <a:gd name="connsiteX3" fmla="*/ 105077 w 245571"/>
                  <a:gd name="connsiteY3" fmla="*/ 366712 h 497681"/>
                  <a:gd name="connsiteX4" fmla="*/ 245571 w 245571"/>
                  <a:gd name="connsiteY4" fmla="*/ 497681 h 497681"/>
                  <a:gd name="connsiteX0" fmla="*/ 19561 w 250542"/>
                  <a:gd name="connsiteY0" fmla="*/ 0 h 497681"/>
                  <a:gd name="connsiteX1" fmla="*/ 5273 w 250542"/>
                  <a:gd name="connsiteY1" fmla="*/ 97631 h 497681"/>
                  <a:gd name="connsiteX2" fmla="*/ 110048 w 250542"/>
                  <a:gd name="connsiteY2" fmla="*/ 366712 h 497681"/>
                  <a:gd name="connsiteX3" fmla="*/ 250542 w 250542"/>
                  <a:gd name="connsiteY3" fmla="*/ 497681 h 497681"/>
                  <a:gd name="connsiteX0" fmla="*/ 0 w 230981"/>
                  <a:gd name="connsiteY0" fmla="*/ 0 h 497681"/>
                  <a:gd name="connsiteX1" fmla="*/ 90487 w 230981"/>
                  <a:gd name="connsiteY1" fmla="*/ 366712 h 497681"/>
                  <a:gd name="connsiteX2" fmla="*/ 230981 w 230981"/>
                  <a:gd name="connsiteY2" fmla="*/ 497681 h 497681"/>
                  <a:gd name="connsiteX0" fmla="*/ 0 w 230981"/>
                  <a:gd name="connsiteY0" fmla="*/ 0 h 497681"/>
                  <a:gd name="connsiteX1" fmla="*/ 230981 w 230981"/>
                  <a:gd name="connsiteY1" fmla="*/ 497681 h 497681"/>
                  <a:gd name="connsiteX0" fmla="*/ 0 w 230981"/>
                  <a:gd name="connsiteY0" fmla="*/ 0 h 497681"/>
                  <a:gd name="connsiteX1" fmla="*/ 230981 w 230981"/>
                  <a:gd name="connsiteY1" fmla="*/ 497681 h 497681"/>
                  <a:gd name="connsiteX0" fmla="*/ 4644 w 235625"/>
                  <a:gd name="connsiteY0" fmla="*/ 0 h 497681"/>
                  <a:gd name="connsiteX1" fmla="*/ 235625 w 235625"/>
                  <a:gd name="connsiteY1" fmla="*/ 497681 h 49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5625" h="497681">
                    <a:moveTo>
                      <a:pt x="4644" y="0"/>
                    </a:moveTo>
                    <a:cubicBezTo>
                      <a:pt x="-18375" y="168275"/>
                      <a:pt x="41950" y="381793"/>
                      <a:pt x="235625" y="497681"/>
                    </a:cubicBezTo>
                  </a:path>
                </a:pathLst>
              </a:custGeom>
              <a:noFill/>
              <a:ln w="15875" cap="rnd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6386">
                  <a:defRPr/>
                </a:pPr>
                <a:endParaRPr kumimoji="0" lang="en-US" sz="1765">
                  <a:solidFill>
                    <a:schemeClr val="tx1"/>
                  </a:solidFill>
                  <a:latin typeface="Segoe UI Semilight"/>
                </a:endParaRPr>
              </a:p>
            </p:txBody>
          </p:sp>
        </p:grpSp>
      </p:grpSp>
      <p:cxnSp>
        <p:nvCxnSpPr>
          <p:cNvPr id="397" name="Straight Connector 108">
            <a:extLst>
              <a:ext uri="{FF2B5EF4-FFF2-40B4-BE49-F238E27FC236}">
                <a16:creationId xmlns:a16="http://schemas.microsoft.com/office/drawing/2014/main" id="{D202C37B-4C0E-4096-A540-C7E90BDFA336}"/>
              </a:ext>
            </a:extLst>
          </p:cNvPr>
          <p:cNvCxnSpPr>
            <a:cxnSpLocks/>
          </p:cNvCxnSpPr>
          <p:nvPr/>
        </p:nvCxnSpPr>
        <p:spPr>
          <a:xfrm>
            <a:off x="4097407" y="5054018"/>
            <a:ext cx="0" cy="521168"/>
          </a:xfrm>
          <a:prstGeom prst="line">
            <a:avLst/>
          </a:prstGeom>
          <a:ln w="63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3" name="TextBox 62">
            <a:extLst>
              <a:ext uri="{FF2B5EF4-FFF2-40B4-BE49-F238E27FC236}">
                <a16:creationId xmlns:a16="http://schemas.microsoft.com/office/drawing/2014/main" id="{8D37126D-0D3F-4D95-9DFC-C49658AF7C4C}"/>
              </a:ext>
            </a:extLst>
          </p:cNvPr>
          <p:cNvSpPr txBox="1"/>
          <p:nvPr/>
        </p:nvSpPr>
        <p:spPr>
          <a:xfrm>
            <a:off x="697332" y="5054017"/>
            <a:ext cx="1500669" cy="8144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02">
              <a:defRPr/>
            </a:pPr>
            <a:r>
              <a:rPr lang="en-US" sz="1176">
                <a:latin typeface="Segoe UI Semibold" panose="020B0702040204020203" pitchFamily="34" charset="0"/>
                <a:cs typeface="Segoe UI Semibold" panose="020B0702040204020203" pitchFamily="34" charset="0"/>
              </a:rPr>
              <a:t>Farmer</a:t>
            </a:r>
          </a:p>
          <a:p>
            <a:pPr marL="168072" indent="-168072" defTabSz="914202">
              <a:buFont typeface="Wingdings" panose="05000000000000000000" pitchFamily="2" charset="2"/>
              <a:buChar char="ü"/>
              <a:defRPr/>
            </a:pPr>
            <a:r>
              <a:rPr lang="en-US" sz="1029">
                <a:cs typeface="Segoe UI Semibold" panose="020B0702040204020203" pitchFamily="34" charset="0"/>
              </a:rPr>
              <a:t>Plot #839049</a:t>
            </a:r>
          </a:p>
          <a:p>
            <a:pPr marL="168072" indent="-168072" defTabSz="914202">
              <a:buFont typeface="Wingdings" panose="05000000000000000000" pitchFamily="2" charset="2"/>
              <a:buChar char="ü"/>
              <a:defRPr/>
            </a:pPr>
            <a:r>
              <a:rPr lang="en-US" sz="1029">
                <a:cs typeface="Segoe UI Semibold" panose="020B0702040204020203" pitchFamily="34" charset="0"/>
              </a:rPr>
              <a:t>25 tons of cocoa beans</a:t>
            </a:r>
          </a:p>
          <a:p>
            <a:pPr marL="168072" indent="-168072" defTabSz="914202">
              <a:buFont typeface="Wingdings" panose="05000000000000000000" pitchFamily="2" charset="2"/>
              <a:buChar char="ü"/>
              <a:defRPr/>
            </a:pPr>
            <a:r>
              <a:rPr lang="en-US" sz="1029">
                <a:cs typeface="Segoe UI Semibold" panose="020B0702040204020203" pitchFamily="34" charset="0"/>
              </a:rPr>
              <a:t>Certifications</a:t>
            </a:r>
          </a:p>
        </p:txBody>
      </p:sp>
      <p:sp>
        <p:nvSpPr>
          <p:cNvPr id="478" name="TextBox 109">
            <a:extLst>
              <a:ext uri="{FF2B5EF4-FFF2-40B4-BE49-F238E27FC236}">
                <a16:creationId xmlns:a16="http://schemas.microsoft.com/office/drawing/2014/main" id="{2CAD62F1-95CB-4462-80EF-BAA7813FB156}"/>
              </a:ext>
            </a:extLst>
          </p:cNvPr>
          <p:cNvSpPr txBox="1"/>
          <p:nvPr/>
        </p:nvSpPr>
        <p:spPr>
          <a:xfrm>
            <a:off x="2773930" y="5054017"/>
            <a:ext cx="1269103" cy="65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02">
              <a:defRPr/>
            </a:pPr>
            <a:r>
              <a:rPr lang="en-US" sz="1176">
                <a:latin typeface="Segoe UI Semibold" panose="020B0702040204020203" pitchFamily="34" charset="0"/>
                <a:cs typeface="Segoe UI Semibold" panose="020B0702040204020203" pitchFamily="34" charset="0"/>
              </a:rPr>
              <a:t>Carrier</a:t>
            </a:r>
            <a:endParaRPr kumimoji="0" lang="en-US" sz="1176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68072" indent="-168072" defTabSz="914202">
              <a:buFont typeface="Wingdings" panose="05000000000000000000" pitchFamily="2" charset="2"/>
              <a:buChar char="ü"/>
              <a:defRPr/>
            </a:pPr>
            <a:r>
              <a:rPr lang="en-US" sz="1029">
                <a:cs typeface="Segoe UI Semibold" panose="020B0702040204020203" pitchFamily="34" charset="0"/>
              </a:rPr>
              <a:t>Shipped 2/5/2018</a:t>
            </a:r>
          </a:p>
          <a:p>
            <a:pPr marL="168072" indent="-168072" defTabSz="914202">
              <a:buFont typeface="Wingdings" panose="05000000000000000000" pitchFamily="2" charset="2"/>
              <a:buChar char="ü"/>
              <a:defRPr/>
            </a:pPr>
            <a:r>
              <a:rPr lang="en-US" sz="1029">
                <a:cs typeface="Segoe UI Semibold" panose="020B0702040204020203" pitchFamily="34" charset="0"/>
              </a:rPr>
              <a:t>Organic</a:t>
            </a:r>
          </a:p>
          <a:p>
            <a:pPr marL="168072" indent="-168072" defTabSz="914202">
              <a:buFont typeface="Wingdings" panose="05000000000000000000" pitchFamily="2" charset="2"/>
              <a:buChar char="ü"/>
              <a:defRPr/>
            </a:pPr>
            <a:r>
              <a:rPr lang="en-US" sz="1029">
                <a:cs typeface="Segoe UI Semibold" panose="020B0702040204020203" pitchFamily="34" charset="0"/>
              </a:rPr>
              <a:t>Fair Trade</a:t>
            </a:r>
          </a:p>
        </p:txBody>
      </p:sp>
      <p:sp>
        <p:nvSpPr>
          <p:cNvPr id="494" name="TextBox 63">
            <a:extLst>
              <a:ext uri="{FF2B5EF4-FFF2-40B4-BE49-F238E27FC236}">
                <a16:creationId xmlns:a16="http://schemas.microsoft.com/office/drawing/2014/main" id="{347AB6E1-60C1-4D5C-831E-C94CE2B89A6F}"/>
              </a:ext>
            </a:extLst>
          </p:cNvPr>
          <p:cNvSpPr txBox="1"/>
          <p:nvPr/>
        </p:nvSpPr>
        <p:spPr>
          <a:xfrm>
            <a:off x="4598625" y="5054017"/>
            <a:ext cx="1351059" cy="6560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02">
              <a:defRPr/>
            </a:pPr>
            <a:r>
              <a:rPr lang="en-US" sz="1176">
                <a:latin typeface="Segoe UI Semibold" panose="020B0702040204020203" pitchFamily="34" charset="0"/>
                <a:cs typeface="Segoe UI Semibold" panose="020B0702040204020203" pitchFamily="34" charset="0"/>
              </a:rPr>
              <a:t>Manufacturer</a:t>
            </a:r>
            <a:endParaRPr kumimoji="0" lang="en-US" sz="1176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68072" indent="-168072" defTabSz="914202">
              <a:buFont typeface="Wingdings" panose="05000000000000000000" pitchFamily="2" charset="2"/>
              <a:buChar char="ü"/>
              <a:defRPr/>
            </a:pPr>
            <a:r>
              <a:rPr lang="en-US" sz="1029">
                <a:cs typeface="Segoe UI Semibold" panose="020B0702040204020203" pitchFamily="34" charset="0"/>
              </a:rPr>
              <a:t>Delivered 2/12/2018</a:t>
            </a:r>
          </a:p>
          <a:p>
            <a:pPr marL="168072" indent="-168072" defTabSz="914202">
              <a:buFont typeface="Wingdings" panose="05000000000000000000" pitchFamily="2" charset="2"/>
              <a:buChar char="ü"/>
              <a:defRPr/>
            </a:pPr>
            <a:r>
              <a:rPr lang="en-US" sz="1029">
                <a:cs typeface="Segoe UI Semibold" panose="020B0702040204020203" pitchFamily="34" charset="0"/>
              </a:rPr>
              <a:t>Organic</a:t>
            </a:r>
          </a:p>
          <a:p>
            <a:pPr marL="168072" indent="-168072" defTabSz="914202">
              <a:buFont typeface="Wingdings" panose="05000000000000000000" pitchFamily="2" charset="2"/>
              <a:buChar char="ü"/>
              <a:defRPr/>
            </a:pPr>
            <a:r>
              <a:rPr lang="en-US" sz="1029">
                <a:cs typeface="Segoe UI Semibold" panose="020B0702040204020203" pitchFamily="34" charset="0"/>
              </a:rPr>
              <a:t>Fair Trade</a:t>
            </a:r>
          </a:p>
        </p:txBody>
      </p:sp>
      <p:sp>
        <p:nvSpPr>
          <p:cNvPr id="510" name="TextBox 64">
            <a:extLst>
              <a:ext uri="{FF2B5EF4-FFF2-40B4-BE49-F238E27FC236}">
                <a16:creationId xmlns:a16="http://schemas.microsoft.com/office/drawing/2014/main" id="{1DA99831-58B0-4138-84B8-99ED790C9D6A}"/>
              </a:ext>
            </a:extLst>
          </p:cNvPr>
          <p:cNvSpPr txBox="1"/>
          <p:nvPr/>
        </p:nvSpPr>
        <p:spPr>
          <a:xfrm>
            <a:off x="6548687" y="5054018"/>
            <a:ext cx="1299390" cy="8146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02">
              <a:defRPr/>
            </a:pPr>
            <a:r>
              <a:rPr lang="en-US" sz="1176">
                <a:latin typeface="Segoe UI Semibold" panose="020B0702040204020203" pitchFamily="34" charset="0"/>
                <a:cs typeface="Segoe UI Semibold" panose="020B0702040204020203" pitchFamily="34" charset="0"/>
              </a:rPr>
              <a:t>Distributor</a:t>
            </a:r>
            <a:endParaRPr kumimoji="0" lang="en-US" sz="1176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68072" indent="-168072" defTabSz="914202">
              <a:buFont typeface="Wingdings" panose="05000000000000000000" pitchFamily="2" charset="2"/>
              <a:buChar char="ü"/>
              <a:defRPr/>
            </a:pPr>
            <a:r>
              <a:rPr lang="en-US" sz="1029">
                <a:cs typeface="Segoe UI Semibold" panose="020B0702040204020203" pitchFamily="34" charset="0"/>
              </a:rPr>
              <a:t>Delivered 2/19/2018</a:t>
            </a:r>
          </a:p>
          <a:p>
            <a:pPr marL="168072" indent="-168072" defTabSz="914202">
              <a:buFont typeface="Wingdings" panose="05000000000000000000" pitchFamily="2" charset="2"/>
              <a:buChar char="ü"/>
              <a:defRPr/>
            </a:pPr>
            <a:r>
              <a:rPr lang="en-US" sz="1029">
                <a:cs typeface="Segoe UI Semibold" panose="020B0702040204020203" pitchFamily="34" charset="0"/>
              </a:rPr>
              <a:t>Organic </a:t>
            </a:r>
          </a:p>
          <a:p>
            <a:pPr marL="168072" indent="-168072" defTabSz="914202">
              <a:buFont typeface="Wingdings" panose="05000000000000000000" pitchFamily="2" charset="2"/>
              <a:buChar char="ü"/>
              <a:defRPr/>
            </a:pPr>
            <a:r>
              <a:rPr lang="en-US" sz="1029">
                <a:cs typeface="Segoe UI Semibold" panose="020B0702040204020203" pitchFamily="34" charset="0"/>
              </a:rPr>
              <a:t>Fair Trade</a:t>
            </a:r>
          </a:p>
        </p:txBody>
      </p:sp>
      <p:sp>
        <p:nvSpPr>
          <p:cNvPr id="526" name="TextBox 65">
            <a:extLst>
              <a:ext uri="{FF2B5EF4-FFF2-40B4-BE49-F238E27FC236}">
                <a16:creationId xmlns:a16="http://schemas.microsoft.com/office/drawing/2014/main" id="{DC3C6D10-C2F3-4779-8131-CCC872A99BAB}"/>
              </a:ext>
            </a:extLst>
          </p:cNvPr>
          <p:cNvSpPr txBox="1"/>
          <p:nvPr/>
        </p:nvSpPr>
        <p:spPr>
          <a:xfrm>
            <a:off x="8427991" y="5054017"/>
            <a:ext cx="1403312" cy="6560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02">
              <a:defRPr/>
            </a:pPr>
            <a:r>
              <a:rPr lang="en-US" sz="1176">
                <a:latin typeface="Segoe UI Semibold" panose="020B0702040204020203" pitchFamily="34" charset="0"/>
                <a:cs typeface="Segoe UI Semibold" panose="020B0702040204020203" pitchFamily="34" charset="0"/>
              </a:rPr>
              <a:t>Retailer</a:t>
            </a:r>
          </a:p>
          <a:p>
            <a:pPr marL="168072" indent="-168072" defTabSz="914202">
              <a:buFont typeface="Wingdings" panose="05000000000000000000" pitchFamily="2" charset="2"/>
              <a:buChar char="ü"/>
              <a:defRPr/>
            </a:pPr>
            <a:r>
              <a:rPr lang="en-US" sz="1029">
                <a:cs typeface="Segoe UI Semibold" panose="020B0702040204020203" pitchFamily="34" charset="0"/>
              </a:rPr>
              <a:t>Delivered 2/26/2018</a:t>
            </a:r>
          </a:p>
          <a:p>
            <a:pPr marL="168072" indent="-168072" defTabSz="914202">
              <a:buFont typeface="Wingdings" panose="05000000000000000000" pitchFamily="2" charset="2"/>
              <a:buChar char="ü"/>
              <a:defRPr/>
            </a:pPr>
            <a:r>
              <a:rPr lang="en-US" sz="1029">
                <a:cs typeface="Segoe UI Semibold" panose="020B0702040204020203" pitchFamily="34" charset="0"/>
              </a:rPr>
              <a:t>Organic </a:t>
            </a:r>
          </a:p>
          <a:p>
            <a:pPr marL="168072" indent="-168072" defTabSz="914202">
              <a:buFont typeface="Wingdings" panose="05000000000000000000" pitchFamily="2" charset="2"/>
              <a:buChar char="ü"/>
              <a:defRPr/>
            </a:pPr>
            <a:r>
              <a:rPr lang="en-US" sz="1029">
                <a:cs typeface="Segoe UI Semibold" panose="020B0702040204020203" pitchFamily="34" charset="0"/>
              </a:rPr>
              <a:t>Fair Trade</a:t>
            </a:r>
          </a:p>
        </p:txBody>
      </p:sp>
      <p:sp>
        <p:nvSpPr>
          <p:cNvPr id="542" name="TextBox 66">
            <a:extLst>
              <a:ext uri="{FF2B5EF4-FFF2-40B4-BE49-F238E27FC236}">
                <a16:creationId xmlns:a16="http://schemas.microsoft.com/office/drawing/2014/main" id="{4ECCF403-7C3A-4267-A06C-D94F0872253D}"/>
              </a:ext>
            </a:extLst>
          </p:cNvPr>
          <p:cNvSpPr txBox="1"/>
          <p:nvPr/>
        </p:nvSpPr>
        <p:spPr>
          <a:xfrm>
            <a:off x="10450814" y="5054017"/>
            <a:ext cx="1288974" cy="6560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02">
              <a:defRPr/>
            </a:pPr>
            <a:r>
              <a:rPr lang="en-US" sz="1176">
                <a:latin typeface="Segoe UI Semibold" panose="020B0702040204020203" pitchFamily="34" charset="0"/>
                <a:cs typeface="Segoe UI Semibold" panose="020B0702040204020203" pitchFamily="34" charset="0"/>
              </a:rPr>
              <a:t>Customer</a:t>
            </a:r>
          </a:p>
          <a:p>
            <a:pPr marL="168072" indent="-168072" defTabSz="914202">
              <a:buFont typeface="Wingdings" panose="05000000000000000000" pitchFamily="2" charset="2"/>
              <a:buChar char="ü"/>
              <a:defRPr/>
            </a:pPr>
            <a:r>
              <a:rPr lang="en-US" sz="1029">
                <a:cs typeface="Segoe UI Semibold" panose="020B0702040204020203" pitchFamily="34" charset="0"/>
              </a:rPr>
              <a:t>Guaranteed fresh</a:t>
            </a:r>
          </a:p>
          <a:p>
            <a:pPr marL="168072" indent="-168072" defTabSz="914202">
              <a:buFont typeface="Wingdings" panose="05000000000000000000" pitchFamily="2" charset="2"/>
              <a:buChar char="ü"/>
              <a:defRPr/>
            </a:pPr>
            <a:r>
              <a:rPr lang="en-US" sz="1029">
                <a:cs typeface="Segoe UI Semibold" panose="020B0702040204020203" pitchFamily="34" charset="0"/>
              </a:rPr>
              <a:t>Certified organic</a:t>
            </a:r>
          </a:p>
          <a:p>
            <a:pPr marL="168072" indent="-168072" defTabSz="914202">
              <a:buFont typeface="Wingdings" panose="05000000000000000000" pitchFamily="2" charset="2"/>
              <a:buChar char="ü"/>
              <a:defRPr/>
            </a:pPr>
            <a:r>
              <a:rPr lang="en-US" sz="1029">
                <a:cs typeface="Segoe UI Semibold" panose="020B0702040204020203" pitchFamily="34" charset="0"/>
              </a:rPr>
              <a:t>Certified Fair Trade</a:t>
            </a:r>
          </a:p>
        </p:txBody>
      </p:sp>
      <p:sp>
        <p:nvSpPr>
          <p:cNvPr id="557" name="TextBox 339">
            <a:extLst>
              <a:ext uri="{FF2B5EF4-FFF2-40B4-BE49-F238E27FC236}">
                <a16:creationId xmlns:a16="http://schemas.microsoft.com/office/drawing/2014/main" id="{5CDE5860-139D-4205-9839-C5475DEA9FC1}"/>
              </a:ext>
            </a:extLst>
          </p:cNvPr>
          <p:cNvSpPr txBox="1"/>
          <p:nvPr/>
        </p:nvSpPr>
        <p:spPr>
          <a:xfrm>
            <a:off x="2989842" y="6285499"/>
            <a:ext cx="8843697" cy="1659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32395">
              <a:defRPr/>
            </a:pPr>
            <a:r>
              <a:rPr lang="ja-JP" altLang="en-US" sz="1078" dirty="0">
                <a:latin typeface="Segoe UI Semilight"/>
              </a:rPr>
              <a:t>これらの過程の記録は、様々な時点で</a:t>
            </a:r>
            <a:r>
              <a:rPr lang="en-US" altLang="ja-JP" sz="1078" dirty="0">
                <a:latin typeface="Segoe UI Semilight"/>
              </a:rPr>
              <a:t>IoT</a:t>
            </a:r>
            <a:r>
              <a:rPr lang="ja-JP" altLang="en-US" sz="1078" dirty="0">
                <a:latin typeface="Segoe UI Semilight"/>
              </a:rPr>
              <a:t>デバイスによる製品スキャンによる状態参照、</a:t>
            </a:r>
            <a:r>
              <a:rPr lang="en-US" altLang="ja-JP" sz="1078" dirty="0">
                <a:latin typeface="Segoe UI Semilight"/>
              </a:rPr>
              <a:t>Blockchain</a:t>
            </a:r>
            <a:r>
              <a:rPr lang="ja-JP" altLang="en-US" sz="1078" dirty="0">
                <a:latin typeface="Segoe UI Semilight"/>
              </a:rPr>
              <a:t>上で状態更新記録が行われます。</a:t>
            </a:r>
            <a:endParaRPr lang="en-US" sz="1078" dirty="0">
              <a:latin typeface="Segoe UI Semilight"/>
            </a:endParaRPr>
          </a:p>
        </p:txBody>
      </p:sp>
      <p:grpSp>
        <p:nvGrpSpPr>
          <p:cNvPr id="558" name="Group 356">
            <a:extLst>
              <a:ext uri="{FF2B5EF4-FFF2-40B4-BE49-F238E27FC236}">
                <a16:creationId xmlns:a16="http://schemas.microsoft.com/office/drawing/2014/main" id="{FDE05655-8D00-4C00-8F97-AB67FCF649FD}"/>
              </a:ext>
            </a:extLst>
          </p:cNvPr>
          <p:cNvGrpSpPr/>
          <p:nvPr/>
        </p:nvGrpSpPr>
        <p:grpSpPr>
          <a:xfrm>
            <a:off x="4200513" y="5843346"/>
            <a:ext cx="872318" cy="227568"/>
            <a:chOff x="4384679" y="6119372"/>
            <a:chExt cx="889810" cy="232131"/>
          </a:xfrm>
        </p:grpSpPr>
        <p:sp>
          <p:nvSpPr>
            <p:cNvPr id="559" name="TextBox 348">
              <a:extLst>
                <a:ext uri="{FF2B5EF4-FFF2-40B4-BE49-F238E27FC236}">
                  <a16:creationId xmlns:a16="http://schemas.microsoft.com/office/drawing/2014/main" id="{2DF49D86-10B0-4B44-93E3-64E1D3F527FA}"/>
                </a:ext>
              </a:extLst>
            </p:cNvPr>
            <p:cNvSpPr txBox="1"/>
            <p:nvPr/>
          </p:nvSpPr>
          <p:spPr>
            <a:xfrm>
              <a:off x="4711998" y="6159263"/>
              <a:ext cx="562491" cy="1564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ja-JP" altLang="en-US" sz="1078" dirty="0">
                  <a:latin typeface="Segoe UI Semilight"/>
                </a:rPr>
                <a:t>品質認証</a:t>
              </a:r>
              <a:endParaRPr lang="en-US" sz="1078" dirty="0">
                <a:latin typeface="Segoe UI Semilight"/>
              </a:endParaRPr>
            </a:p>
          </p:txBody>
        </p:sp>
        <p:pic>
          <p:nvPicPr>
            <p:cNvPr id="560" name="Picture 351">
              <a:extLst>
                <a:ext uri="{FF2B5EF4-FFF2-40B4-BE49-F238E27FC236}">
                  <a16:creationId xmlns:a16="http://schemas.microsoft.com/office/drawing/2014/main" id="{BCBFD411-538A-4FA4-922F-FC24691EA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4679" y="6119372"/>
              <a:ext cx="232131" cy="232131"/>
            </a:xfrm>
            <a:prstGeom prst="rect">
              <a:avLst/>
            </a:prstGeom>
          </p:spPr>
        </p:pic>
      </p:grpSp>
      <p:grpSp>
        <p:nvGrpSpPr>
          <p:cNvPr id="561" name="Group 357">
            <a:extLst>
              <a:ext uri="{FF2B5EF4-FFF2-40B4-BE49-F238E27FC236}">
                <a16:creationId xmlns:a16="http://schemas.microsoft.com/office/drawing/2014/main" id="{31E0F3D2-6978-4837-8A39-439889BB8F42}"/>
              </a:ext>
            </a:extLst>
          </p:cNvPr>
          <p:cNvGrpSpPr/>
          <p:nvPr/>
        </p:nvGrpSpPr>
        <p:grpSpPr>
          <a:xfrm>
            <a:off x="286181" y="5829708"/>
            <a:ext cx="904470" cy="254842"/>
            <a:chOff x="605853" y="6105461"/>
            <a:chExt cx="922606" cy="259952"/>
          </a:xfrm>
        </p:grpSpPr>
        <p:sp>
          <p:nvSpPr>
            <p:cNvPr id="562" name="TextBox 347">
              <a:extLst>
                <a:ext uri="{FF2B5EF4-FFF2-40B4-BE49-F238E27FC236}">
                  <a16:creationId xmlns:a16="http://schemas.microsoft.com/office/drawing/2014/main" id="{C3A52587-5D24-4F80-A252-EFBBFEDB1B66}"/>
                </a:ext>
              </a:extLst>
            </p:cNvPr>
            <p:cNvSpPr txBox="1"/>
            <p:nvPr/>
          </p:nvSpPr>
          <p:spPr>
            <a:xfrm>
              <a:off x="965969" y="6159263"/>
              <a:ext cx="562490" cy="1564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ja-JP" altLang="en-US" sz="1078" dirty="0">
                  <a:latin typeface="Segoe UI Semilight"/>
                </a:rPr>
                <a:t>購入証明</a:t>
              </a:r>
              <a:endParaRPr lang="en-US" sz="1078" dirty="0">
                <a:latin typeface="Segoe UI Semilight"/>
              </a:endParaRPr>
            </a:p>
          </p:txBody>
        </p:sp>
        <p:pic>
          <p:nvPicPr>
            <p:cNvPr id="563" name="Picture 353">
              <a:extLst>
                <a:ext uri="{FF2B5EF4-FFF2-40B4-BE49-F238E27FC236}">
                  <a16:creationId xmlns:a16="http://schemas.microsoft.com/office/drawing/2014/main" id="{FDD6505E-7C8A-4BE0-A5CD-AD96C8546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5853" y="6105461"/>
              <a:ext cx="259952" cy="259952"/>
            </a:xfrm>
            <a:prstGeom prst="rect">
              <a:avLst/>
            </a:prstGeom>
          </p:spPr>
        </p:pic>
      </p:grpSp>
      <p:grpSp>
        <p:nvGrpSpPr>
          <p:cNvPr id="564" name="Group 355">
            <a:extLst>
              <a:ext uri="{FF2B5EF4-FFF2-40B4-BE49-F238E27FC236}">
                <a16:creationId xmlns:a16="http://schemas.microsoft.com/office/drawing/2014/main" id="{A6033431-1A2A-41F6-9A77-3E6FDB414D4D}"/>
              </a:ext>
            </a:extLst>
          </p:cNvPr>
          <p:cNvGrpSpPr/>
          <p:nvPr/>
        </p:nvGrpSpPr>
        <p:grpSpPr>
          <a:xfrm>
            <a:off x="10071948" y="5829769"/>
            <a:ext cx="1580530" cy="254720"/>
            <a:chOff x="10355158" y="6105523"/>
            <a:chExt cx="1612223" cy="259828"/>
          </a:xfrm>
        </p:grpSpPr>
        <p:sp>
          <p:nvSpPr>
            <p:cNvPr id="565" name="TextBox 346">
              <a:extLst>
                <a:ext uri="{FF2B5EF4-FFF2-40B4-BE49-F238E27FC236}">
                  <a16:creationId xmlns:a16="http://schemas.microsoft.com/office/drawing/2014/main" id="{A55AC957-5EBF-4846-A8F6-A26B64C334E2}"/>
                </a:ext>
              </a:extLst>
            </p:cNvPr>
            <p:cNvSpPr txBox="1"/>
            <p:nvPr/>
          </p:nvSpPr>
          <p:spPr>
            <a:xfrm>
              <a:off x="10701778" y="6159263"/>
              <a:ext cx="1265603" cy="1564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ja-JP" altLang="en-US" sz="1078" dirty="0">
                  <a:latin typeface="Segoe UI Semilight"/>
                </a:rPr>
                <a:t>消費者からの可視化</a:t>
              </a:r>
              <a:endParaRPr lang="en-US" sz="1078" dirty="0">
                <a:latin typeface="Segoe UI Semilight"/>
              </a:endParaRPr>
            </a:p>
          </p:txBody>
        </p:sp>
        <p:pic>
          <p:nvPicPr>
            <p:cNvPr id="566" name="Picture 354">
              <a:extLst>
                <a:ext uri="{FF2B5EF4-FFF2-40B4-BE49-F238E27FC236}">
                  <a16:creationId xmlns:a16="http://schemas.microsoft.com/office/drawing/2014/main" id="{52319310-3C9A-4380-BF4E-B0FC7070B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5158" y="6105523"/>
              <a:ext cx="259828" cy="259828"/>
            </a:xfrm>
            <a:prstGeom prst="rect">
              <a:avLst/>
            </a:prstGeom>
          </p:spPr>
        </p:pic>
      </p:grpSp>
      <p:grpSp>
        <p:nvGrpSpPr>
          <p:cNvPr id="581" name="Group 372">
            <a:extLst>
              <a:ext uri="{FF2B5EF4-FFF2-40B4-BE49-F238E27FC236}">
                <a16:creationId xmlns:a16="http://schemas.microsoft.com/office/drawing/2014/main" id="{378B8816-74FD-4CD1-855E-34CA595C9418}"/>
              </a:ext>
            </a:extLst>
          </p:cNvPr>
          <p:cNvGrpSpPr/>
          <p:nvPr/>
        </p:nvGrpSpPr>
        <p:grpSpPr>
          <a:xfrm>
            <a:off x="8639645" y="1539145"/>
            <a:ext cx="479975" cy="226802"/>
            <a:chOff x="5651516" y="3393405"/>
            <a:chExt cx="866775" cy="409575"/>
          </a:xfrm>
          <a:solidFill>
            <a:schemeClr val="accent4"/>
          </a:solidFill>
        </p:grpSpPr>
        <p:sp>
          <p:nvSpPr>
            <p:cNvPr id="582" name="Freeform: Shape 373">
              <a:extLst>
                <a:ext uri="{FF2B5EF4-FFF2-40B4-BE49-F238E27FC236}">
                  <a16:creationId xmlns:a16="http://schemas.microsoft.com/office/drawing/2014/main" id="{AF961D22-13AF-43BD-866B-E157CCF1A057}"/>
                </a:ext>
              </a:extLst>
            </p:cNvPr>
            <p:cNvSpPr/>
            <p:nvPr/>
          </p:nvSpPr>
          <p:spPr>
            <a:xfrm>
              <a:off x="5651516" y="3393405"/>
              <a:ext cx="866775" cy="409575"/>
            </a:xfrm>
            <a:custGeom>
              <a:avLst/>
              <a:gdLst/>
              <a:ahLst/>
              <a:cxnLst/>
              <a:rect l="0" t="0" r="0" b="0"/>
              <a:pathLst>
                <a:path w="866775" h="409575">
                  <a:moveTo>
                    <a:pt x="7144" y="207283"/>
                  </a:moveTo>
                  <a:cubicBezTo>
                    <a:pt x="7144" y="317640"/>
                    <a:pt x="96926" y="407422"/>
                    <a:pt x="207283" y="407422"/>
                  </a:cubicBezTo>
                  <a:lnTo>
                    <a:pt x="864394" y="407422"/>
                  </a:lnTo>
                  <a:lnTo>
                    <a:pt x="864394" y="388372"/>
                  </a:lnTo>
                  <a:lnTo>
                    <a:pt x="207283" y="388372"/>
                  </a:lnTo>
                  <a:cubicBezTo>
                    <a:pt x="107432" y="388372"/>
                    <a:pt x="26194" y="307143"/>
                    <a:pt x="26194" y="207283"/>
                  </a:cubicBezTo>
                  <a:cubicBezTo>
                    <a:pt x="26194" y="107423"/>
                    <a:pt x="107423" y="26194"/>
                    <a:pt x="207283" y="26194"/>
                  </a:cubicBezTo>
                  <a:lnTo>
                    <a:pt x="864394" y="26194"/>
                  </a:lnTo>
                  <a:lnTo>
                    <a:pt x="864394" y="7144"/>
                  </a:lnTo>
                  <a:lnTo>
                    <a:pt x="207283" y="7144"/>
                  </a:lnTo>
                  <a:cubicBezTo>
                    <a:pt x="96926" y="7153"/>
                    <a:pt x="7144" y="96926"/>
                    <a:pt x="7144" y="2072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algn="ctr" defTabSz="914225">
                <a:defRPr/>
              </a:pPr>
              <a:endParaRPr lang="en-US">
                <a:latin typeface="Segoe UI Semilight"/>
              </a:endParaRPr>
            </a:p>
          </p:txBody>
        </p:sp>
        <p:sp>
          <p:nvSpPr>
            <p:cNvPr id="583" name="Freeform: Shape 374">
              <a:extLst>
                <a:ext uri="{FF2B5EF4-FFF2-40B4-BE49-F238E27FC236}">
                  <a16:creationId xmlns:a16="http://schemas.microsoft.com/office/drawing/2014/main" id="{2A1E6044-9273-44E7-BCE9-6149CD9113EA}"/>
                </a:ext>
              </a:extLst>
            </p:cNvPr>
            <p:cNvSpPr/>
            <p:nvPr/>
          </p:nvSpPr>
          <p:spPr>
            <a:xfrm>
              <a:off x="5704846" y="3446736"/>
              <a:ext cx="809625" cy="304800"/>
            </a:xfrm>
            <a:custGeom>
              <a:avLst/>
              <a:gdLst/>
              <a:ahLst/>
              <a:cxnLst/>
              <a:rect l="0" t="0" r="0" b="0"/>
              <a:pathLst>
                <a:path w="809625" h="304800">
                  <a:moveTo>
                    <a:pt x="7144" y="153953"/>
                  </a:moveTo>
                  <a:cubicBezTo>
                    <a:pt x="7144" y="234906"/>
                    <a:pt x="73000" y="300771"/>
                    <a:pt x="153953" y="300771"/>
                  </a:cubicBezTo>
                  <a:lnTo>
                    <a:pt x="811063" y="300771"/>
                  </a:lnTo>
                  <a:lnTo>
                    <a:pt x="811063" y="281721"/>
                  </a:lnTo>
                  <a:lnTo>
                    <a:pt x="153953" y="281721"/>
                  </a:lnTo>
                  <a:cubicBezTo>
                    <a:pt x="83506" y="281721"/>
                    <a:pt x="26194" y="224399"/>
                    <a:pt x="26194" y="153953"/>
                  </a:cubicBezTo>
                  <a:cubicBezTo>
                    <a:pt x="26194" y="83506"/>
                    <a:pt x="83496" y="26194"/>
                    <a:pt x="153953" y="26194"/>
                  </a:cubicBezTo>
                  <a:lnTo>
                    <a:pt x="811063" y="26194"/>
                  </a:lnTo>
                  <a:lnTo>
                    <a:pt x="811063" y="7144"/>
                  </a:lnTo>
                  <a:lnTo>
                    <a:pt x="153953" y="7144"/>
                  </a:lnTo>
                  <a:cubicBezTo>
                    <a:pt x="73000" y="7144"/>
                    <a:pt x="7144" y="73000"/>
                    <a:pt x="7144" y="15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algn="ctr" defTabSz="914225">
                <a:defRPr/>
              </a:pPr>
              <a:endParaRPr lang="en-US">
                <a:latin typeface="Segoe UI Semilight"/>
              </a:endParaRPr>
            </a:p>
          </p:txBody>
        </p:sp>
        <p:sp>
          <p:nvSpPr>
            <p:cNvPr id="584" name="Freeform: Shape 375">
              <a:extLst>
                <a:ext uri="{FF2B5EF4-FFF2-40B4-BE49-F238E27FC236}">
                  <a16:creationId xmlns:a16="http://schemas.microsoft.com/office/drawing/2014/main" id="{95DBA111-213B-4DAE-B154-F67200186A1F}"/>
                </a:ext>
              </a:extLst>
            </p:cNvPr>
            <p:cNvSpPr/>
            <p:nvPr/>
          </p:nvSpPr>
          <p:spPr>
            <a:xfrm>
              <a:off x="5747287" y="3495790"/>
              <a:ext cx="209550" cy="209550"/>
            </a:xfrm>
            <a:custGeom>
              <a:avLst/>
              <a:gdLst/>
              <a:ahLst/>
              <a:cxnLst/>
              <a:rect l="0" t="0" r="0" b="0"/>
              <a:pathLst>
                <a:path w="209550" h="209550">
                  <a:moveTo>
                    <a:pt x="197828" y="135798"/>
                  </a:moveTo>
                  <a:lnTo>
                    <a:pt x="199371" y="129940"/>
                  </a:lnTo>
                  <a:cubicBezTo>
                    <a:pt x="200752" y="124730"/>
                    <a:pt x="201657" y="119853"/>
                    <a:pt x="202152" y="115052"/>
                  </a:cubicBezTo>
                  <a:lnTo>
                    <a:pt x="202295" y="113690"/>
                  </a:lnTo>
                  <a:cubicBezTo>
                    <a:pt x="202733" y="108880"/>
                    <a:pt x="202771" y="103937"/>
                    <a:pt x="202438" y="98564"/>
                  </a:cubicBezTo>
                  <a:lnTo>
                    <a:pt x="202057" y="92506"/>
                  </a:lnTo>
                  <a:lnTo>
                    <a:pt x="179540" y="83705"/>
                  </a:lnTo>
                  <a:cubicBezTo>
                    <a:pt x="179273" y="82743"/>
                    <a:pt x="178978" y="81791"/>
                    <a:pt x="178682" y="80857"/>
                  </a:cubicBezTo>
                  <a:lnTo>
                    <a:pt x="192465" y="61007"/>
                  </a:lnTo>
                  <a:lnTo>
                    <a:pt x="189398" y="55759"/>
                  </a:lnTo>
                  <a:cubicBezTo>
                    <a:pt x="186645" y="51035"/>
                    <a:pt x="183854" y="46948"/>
                    <a:pt x="181092" y="43567"/>
                  </a:cubicBezTo>
                  <a:lnTo>
                    <a:pt x="180025" y="42234"/>
                  </a:lnTo>
                  <a:cubicBezTo>
                    <a:pt x="176958" y="38566"/>
                    <a:pt x="173472" y="35033"/>
                    <a:pt x="169405" y="31451"/>
                  </a:cubicBezTo>
                  <a:lnTo>
                    <a:pt x="164852" y="27451"/>
                  </a:lnTo>
                  <a:lnTo>
                    <a:pt x="142725" y="37138"/>
                  </a:lnTo>
                  <a:cubicBezTo>
                    <a:pt x="141859" y="36661"/>
                    <a:pt x="140982" y="36195"/>
                    <a:pt x="140096" y="35747"/>
                  </a:cubicBezTo>
                  <a:lnTo>
                    <a:pt x="135801" y="11963"/>
                  </a:lnTo>
                  <a:lnTo>
                    <a:pt x="129933" y="10420"/>
                  </a:lnTo>
                  <a:cubicBezTo>
                    <a:pt x="124837" y="9077"/>
                    <a:pt x="119827" y="8144"/>
                    <a:pt x="115151" y="7658"/>
                  </a:cubicBezTo>
                  <a:lnTo>
                    <a:pt x="113703" y="7505"/>
                  </a:lnTo>
                  <a:cubicBezTo>
                    <a:pt x="108883" y="7077"/>
                    <a:pt x="103940" y="7029"/>
                    <a:pt x="98568" y="7363"/>
                  </a:cubicBezTo>
                  <a:lnTo>
                    <a:pt x="92510" y="7744"/>
                  </a:lnTo>
                  <a:lnTo>
                    <a:pt x="83699" y="30242"/>
                  </a:lnTo>
                  <a:cubicBezTo>
                    <a:pt x="82737" y="30508"/>
                    <a:pt x="81784" y="30804"/>
                    <a:pt x="80851" y="31099"/>
                  </a:cubicBezTo>
                  <a:lnTo>
                    <a:pt x="61001" y="17316"/>
                  </a:lnTo>
                  <a:lnTo>
                    <a:pt x="55753" y="20383"/>
                  </a:lnTo>
                  <a:cubicBezTo>
                    <a:pt x="51076" y="23107"/>
                    <a:pt x="46990" y="25898"/>
                    <a:pt x="42989" y="29108"/>
                  </a:cubicBezTo>
                  <a:lnTo>
                    <a:pt x="42246" y="29756"/>
                  </a:lnTo>
                  <a:cubicBezTo>
                    <a:pt x="38570" y="32813"/>
                    <a:pt x="35036" y="36299"/>
                    <a:pt x="31445" y="40376"/>
                  </a:cubicBezTo>
                  <a:lnTo>
                    <a:pt x="27444" y="44939"/>
                  </a:lnTo>
                  <a:lnTo>
                    <a:pt x="37131" y="67065"/>
                  </a:lnTo>
                  <a:cubicBezTo>
                    <a:pt x="36645" y="67932"/>
                    <a:pt x="36179" y="68808"/>
                    <a:pt x="35741" y="69694"/>
                  </a:cubicBezTo>
                  <a:lnTo>
                    <a:pt x="11966" y="73990"/>
                  </a:lnTo>
                  <a:lnTo>
                    <a:pt x="10423" y="79857"/>
                  </a:lnTo>
                  <a:cubicBezTo>
                    <a:pt x="9080" y="84953"/>
                    <a:pt x="8147" y="89963"/>
                    <a:pt x="7661" y="94640"/>
                  </a:cubicBezTo>
                  <a:lnTo>
                    <a:pt x="7508" y="96088"/>
                  </a:lnTo>
                  <a:cubicBezTo>
                    <a:pt x="7070" y="100898"/>
                    <a:pt x="7032" y="105842"/>
                    <a:pt x="7366" y="111214"/>
                  </a:cubicBezTo>
                  <a:lnTo>
                    <a:pt x="7747" y="117271"/>
                  </a:lnTo>
                  <a:lnTo>
                    <a:pt x="30245" y="126082"/>
                  </a:lnTo>
                  <a:cubicBezTo>
                    <a:pt x="30511" y="127044"/>
                    <a:pt x="30807" y="127997"/>
                    <a:pt x="31102" y="128940"/>
                  </a:cubicBezTo>
                  <a:lnTo>
                    <a:pt x="17348" y="148771"/>
                  </a:lnTo>
                  <a:lnTo>
                    <a:pt x="20377" y="154009"/>
                  </a:lnTo>
                  <a:cubicBezTo>
                    <a:pt x="23091" y="158686"/>
                    <a:pt x="25882" y="162782"/>
                    <a:pt x="29121" y="166792"/>
                  </a:cubicBezTo>
                  <a:lnTo>
                    <a:pt x="29768" y="167563"/>
                  </a:lnTo>
                  <a:cubicBezTo>
                    <a:pt x="32826" y="171221"/>
                    <a:pt x="36293" y="174745"/>
                    <a:pt x="40370" y="178336"/>
                  </a:cubicBezTo>
                  <a:lnTo>
                    <a:pt x="44932" y="182356"/>
                  </a:lnTo>
                  <a:lnTo>
                    <a:pt x="67068" y="172659"/>
                  </a:lnTo>
                  <a:cubicBezTo>
                    <a:pt x="67935" y="173136"/>
                    <a:pt x="68811" y="173602"/>
                    <a:pt x="69697" y="174050"/>
                  </a:cubicBezTo>
                  <a:lnTo>
                    <a:pt x="74003" y="197824"/>
                  </a:lnTo>
                  <a:lnTo>
                    <a:pt x="79860" y="199367"/>
                  </a:lnTo>
                  <a:cubicBezTo>
                    <a:pt x="85080" y="200749"/>
                    <a:pt x="89947" y="201653"/>
                    <a:pt x="94738" y="202149"/>
                  </a:cubicBezTo>
                  <a:lnTo>
                    <a:pt x="96101" y="202292"/>
                  </a:lnTo>
                  <a:cubicBezTo>
                    <a:pt x="98796" y="202530"/>
                    <a:pt x="101530" y="202654"/>
                    <a:pt x="104359" y="202654"/>
                  </a:cubicBezTo>
                  <a:cubicBezTo>
                    <a:pt x="106578" y="202654"/>
                    <a:pt x="108864" y="202577"/>
                    <a:pt x="111226" y="202435"/>
                  </a:cubicBezTo>
                  <a:lnTo>
                    <a:pt x="117284" y="202054"/>
                  </a:lnTo>
                  <a:lnTo>
                    <a:pt x="126095" y="179546"/>
                  </a:lnTo>
                  <a:cubicBezTo>
                    <a:pt x="127057" y="179279"/>
                    <a:pt x="128009" y="178984"/>
                    <a:pt x="128943" y="178689"/>
                  </a:cubicBezTo>
                  <a:lnTo>
                    <a:pt x="148793" y="192462"/>
                  </a:lnTo>
                  <a:lnTo>
                    <a:pt x="154032" y="189414"/>
                  </a:lnTo>
                  <a:cubicBezTo>
                    <a:pt x="158766" y="186661"/>
                    <a:pt x="162861" y="183861"/>
                    <a:pt x="166185" y="181137"/>
                  </a:cubicBezTo>
                  <a:lnTo>
                    <a:pt x="167738" y="179870"/>
                  </a:lnTo>
                  <a:cubicBezTo>
                    <a:pt x="171348" y="176860"/>
                    <a:pt x="174815" y="173421"/>
                    <a:pt x="178349" y="169402"/>
                  </a:cubicBezTo>
                  <a:lnTo>
                    <a:pt x="182359" y="164839"/>
                  </a:lnTo>
                  <a:lnTo>
                    <a:pt x="172662" y="142722"/>
                  </a:lnTo>
                  <a:cubicBezTo>
                    <a:pt x="173139" y="141856"/>
                    <a:pt x="173605" y="140979"/>
                    <a:pt x="174053" y="140093"/>
                  </a:cubicBezTo>
                  <a:lnTo>
                    <a:pt x="197828" y="135798"/>
                  </a:lnTo>
                  <a:close/>
                  <a:moveTo>
                    <a:pt x="160747" y="123148"/>
                  </a:moveTo>
                  <a:lnTo>
                    <a:pt x="158737" y="127873"/>
                  </a:lnTo>
                  <a:cubicBezTo>
                    <a:pt x="157356" y="131111"/>
                    <a:pt x="155756" y="134131"/>
                    <a:pt x="153993" y="136845"/>
                  </a:cubicBezTo>
                  <a:lnTo>
                    <a:pt x="151184" y="141160"/>
                  </a:lnTo>
                  <a:lnTo>
                    <a:pt x="159956" y="161191"/>
                  </a:lnTo>
                  <a:cubicBezTo>
                    <a:pt x="158432" y="162715"/>
                    <a:pt x="156908" y="164106"/>
                    <a:pt x="155375" y="165382"/>
                  </a:cubicBezTo>
                  <a:lnTo>
                    <a:pt x="154527" y="166078"/>
                  </a:lnTo>
                  <a:cubicBezTo>
                    <a:pt x="152974" y="167335"/>
                    <a:pt x="151317" y="168564"/>
                    <a:pt x="149526" y="169773"/>
                  </a:cubicBezTo>
                  <a:lnTo>
                    <a:pt x="131562" y="157305"/>
                  </a:lnTo>
                  <a:lnTo>
                    <a:pt x="126781" y="159229"/>
                  </a:lnTo>
                  <a:cubicBezTo>
                    <a:pt x="123790" y="160439"/>
                    <a:pt x="120523" y="161410"/>
                    <a:pt x="117056" y="162153"/>
                  </a:cubicBezTo>
                  <a:lnTo>
                    <a:pt x="112036" y="163211"/>
                  </a:lnTo>
                  <a:lnTo>
                    <a:pt x="104054" y="183613"/>
                  </a:lnTo>
                  <a:cubicBezTo>
                    <a:pt x="101901" y="183604"/>
                    <a:pt x="92672" y="182699"/>
                    <a:pt x="90557" y="182289"/>
                  </a:cubicBezTo>
                  <a:lnTo>
                    <a:pt x="86661" y="160744"/>
                  </a:lnTo>
                  <a:lnTo>
                    <a:pt x="81937" y="158734"/>
                  </a:lnTo>
                  <a:cubicBezTo>
                    <a:pt x="78698" y="157353"/>
                    <a:pt x="75679" y="155752"/>
                    <a:pt x="72936" y="153981"/>
                  </a:cubicBezTo>
                  <a:lnTo>
                    <a:pt x="68640" y="151190"/>
                  </a:lnTo>
                  <a:lnTo>
                    <a:pt x="48609" y="159953"/>
                  </a:lnTo>
                  <a:cubicBezTo>
                    <a:pt x="47094" y="158429"/>
                    <a:pt x="45704" y="156924"/>
                    <a:pt x="44437" y="155400"/>
                  </a:cubicBezTo>
                  <a:lnTo>
                    <a:pt x="43723" y="154524"/>
                  </a:lnTo>
                  <a:cubicBezTo>
                    <a:pt x="42446" y="152952"/>
                    <a:pt x="41227" y="151295"/>
                    <a:pt x="40017" y="149514"/>
                  </a:cubicBezTo>
                  <a:lnTo>
                    <a:pt x="52486" y="131569"/>
                  </a:lnTo>
                  <a:lnTo>
                    <a:pt x="50581" y="126806"/>
                  </a:lnTo>
                  <a:cubicBezTo>
                    <a:pt x="49352" y="123768"/>
                    <a:pt x="48380" y="120481"/>
                    <a:pt x="47647" y="117062"/>
                  </a:cubicBezTo>
                  <a:lnTo>
                    <a:pt x="46590" y="112033"/>
                  </a:lnTo>
                  <a:lnTo>
                    <a:pt x="26197" y="104051"/>
                  </a:lnTo>
                  <a:cubicBezTo>
                    <a:pt x="26206" y="101898"/>
                    <a:pt x="26301" y="99850"/>
                    <a:pt x="26482" y="97831"/>
                  </a:cubicBezTo>
                  <a:lnTo>
                    <a:pt x="26587" y="96736"/>
                  </a:lnTo>
                  <a:cubicBezTo>
                    <a:pt x="26797" y="94735"/>
                    <a:pt x="27111" y="92668"/>
                    <a:pt x="27511" y="90563"/>
                  </a:cubicBezTo>
                  <a:lnTo>
                    <a:pt x="49076" y="86668"/>
                  </a:lnTo>
                  <a:lnTo>
                    <a:pt x="51085" y="81924"/>
                  </a:lnTo>
                  <a:cubicBezTo>
                    <a:pt x="52447" y="78714"/>
                    <a:pt x="54038" y="75695"/>
                    <a:pt x="55819" y="72942"/>
                  </a:cubicBezTo>
                  <a:lnTo>
                    <a:pt x="58610" y="68646"/>
                  </a:lnTo>
                  <a:lnTo>
                    <a:pt x="49847" y="48615"/>
                  </a:lnTo>
                  <a:cubicBezTo>
                    <a:pt x="51381" y="47101"/>
                    <a:pt x="52895" y="45701"/>
                    <a:pt x="54438" y="44424"/>
                  </a:cubicBezTo>
                  <a:lnTo>
                    <a:pt x="55257" y="43748"/>
                  </a:lnTo>
                  <a:cubicBezTo>
                    <a:pt x="56829" y="42472"/>
                    <a:pt x="58496" y="41243"/>
                    <a:pt x="60287" y="40033"/>
                  </a:cubicBezTo>
                  <a:lnTo>
                    <a:pt x="78241" y="52501"/>
                  </a:lnTo>
                  <a:lnTo>
                    <a:pt x="83013" y="50587"/>
                  </a:lnTo>
                  <a:cubicBezTo>
                    <a:pt x="86004" y="49377"/>
                    <a:pt x="89271" y="48406"/>
                    <a:pt x="92738" y="47663"/>
                  </a:cubicBezTo>
                  <a:lnTo>
                    <a:pt x="97758" y="46606"/>
                  </a:lnTo>
                  <a:lnTo>
                    <a:pt x="105740" y="26213"/>
                  </a:lnTo>
                  <a:cubicBezTo>
                    <a:pt x="107892" y="26222"/>
                    <a:pt x="109950" y="26317"/>
                    <a:pt x="111969" y="26498"/>
                  </a:cubicBezTo>
                  <a:lnTo>
                    <a:pt x="113065" y="26603"/>
                  </a:lnTo>
                  <a:cubicBezTo>
                    <a:pt x="115065" y="26813"/>
                    <a:pt x="117132" y="27127"/>
                    <a:pt x="119237" y="27527"/>
                  </a:cubicBezTo>
                  <a:lnTo>
                    <a:pt x="123132" y="49082"/>
                  </a:lnTo>
                  <a:lnTo>
                    <a:pt x="127857" y="51092"/>
                  </a:lnTo>
                  <a:cubicBezTo>
                    <a:pt x="131124" y="52482"/>
                    <a:pt x="134143" y="54073"/>
                    <a:pt x="136858" y="55835"/>
                  </a:cubicBezTo>
                  <a:lnTo>
                    <a:pt x="141154" y="58626"/>
                  </a:lnTo>
                  <a:lnTo>
                    <a:pt x="161175" y="49863"/>
                  </a:lnTo>
                  <a:cubicBezTo>
                    <a:pt x="162718" y="51406"/>
                    <a:pt x="164147" y="52949"/>
                    <a:pt x="165490" y="54521"/>
                  </a:cubicBezTo>
                  <a:lnTo>
                    <a:pt x="166071" y="55292"/>
                  </a:lnTo>
                  <a:cubicBezTo>
                    <a:pt x="167328" y="56845"/>
                    <a:pt x="168557" y="58502"/>
                    <a:pt x="169767" y="60293"/>
                  </a:cubicBezTo>
                  <a:lnTo>
                    <a:pt x="157299" y="78257"/>
                  </a:lnTo>
                  <a:lnTo>
                    <a:pt x="159213" y="83029"/>
                  </a:lnTo>
                  <a:cubicBezTo>
                    <a:pt x="160423" y="86020"/>
                    <a:pt x="161394" y="89287"/>
                    <a:pt x="162137" y="92754"/>
                  </a:cubicBezTo>
                  <a:lnTo>
                    <a:pt x="163195" y="97774"/>
                  </a:lnTo>
                  <a:lnTo>
                    <a:pt x="183597" y="105756"/>
                  </a:lnTo>
                  <a:cubicBezTo>
                    <a:pt x="183588" y="107908"/>
                    <a:pt x="183492" y="109966"/>
                    <a:pt x="183311" y="111985"/>
                  </a:cubicBezTo>
                  <a:cubicBezTo>
                    <a:pt x="183311" y="111985"/>
                    <a:pt x="182692" y="117148"/>
                    <a:pt x="182283" y="119262"/>
                  </a:cubicBezTo>
                  <a:lnTo>
                    <a:pt x="160747" y="1231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algn="ctr" defTabSz="914225">
                <a:defRPr/>
              </a:pPr>
              <a:endParaRPr lang="en-US">
                <a:latin typeface="Segoe UI Semilight"/>
              </a:endParaRPr>
            </a:p>
          </p:txBody>
        </p:sp>
        <p:sp>
          <p:nvSpPr>
            <p:cNvPr id="585" name="Freeform: Shape 376">
              <a:extLst>
                <a:ext uri="{FF2B5EF4-FFF2-40B4-BE49-F238E27FC236}">
                  <a16:creationId xmlns:a16="http://schemas.microsoft.com/office/drawing/2014/main" id="{62633F2D-67B0-4F2B-A8DD-A8533166DD00}"/>
                </a:ext>
              </a:extLst>
            </p:cNvPr>
            <p:cNvSpPr/>
            <p:nvPr/>
          </p:nvSpPr>
          <p:spPr>
            <a:xfrm>
              <a:off x="5817413" y="3565922"/>
              <a:ext cx="66675" cy="66675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34766" y="7144"/>
                  </a:moveTo>
                  <a:cubicBezTo>
                    <a:pt x="19526" y="7144"/>
                    <a:pt x="7144" y="19536"/>
                    <a:pt x="7144" y="34766"/>
                  </a:cubicBezTo>
                  <a:cubicBezTo>
                    <a:pt x="7144" y="49997"/>
                    <a:pt x="19536" y="62398"/>
                    <a:pt x="34766" y="62398"/>
                  </a:cubicBezTo>
                  <a:cubicBezTo>
                    <a:pt x="49997" y="62398"/>
                    <a:pt x="62398" y="49997"/>
                    <a:pt x="62398" y="34766"/>
                  </a:cubicBezTo>
                  <a:cubicBezTo>
                    <a:pt x="62398" y="19536"/>
                    <a:pt x="50006" y="7144"/>
                    <a:pt x="34766" y="7144"/>
                  </a:cubicBezTo>
                  <a:close/>
                  <a:moveTo>
                    <a:pt x="34766" y="43358"/>
                  </a:moveTo>
                  <a:cubicBezTo>
                    <a:pt x="30042" y="43358"/>
                    <a:pt x="26194" y="39510"/>
                    <a:pt x="26194" y="34776"/>
                  </a:cubicBezTo>
                  <a:cubicBezTo>
                    <a:pt x="26194" y="30051"/>
                    <a:pt x="30042" y="26203"/>
                    <a:pt x="34766" y="26203"/>
                  </a:cubicBezTo>
                  <a:cubicBezTo>
                    <a:pt x="39500" y="26203"/>
                    <a:pt x="43348" y="30051"/>
                    <a:pt x="43348" y="34776"/>
                  </a:cubicBezTo>
                  <a:cubicBezTo>
                    <a:pt x="43358" y="39500"/>
                    <a:pt x="39500" y="43358"/>
                    <a:pt x="34766" y="43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algn="ctr" defTabSz="914225">
                <a:defRPr/>
              </a:pPr>
              <a:endParaRPr lang="en-US">
                <a:latin typeface="Segoe UI Semilight"/>
              </a:endParaRPr>
            </a:p>
          </p:txBody>
        </p:sp>
        <p:sp>
          <p:nvSpPr>
            <p:cNvPr id="586" name="Freeform: Shape 377">
              <a:extLst>
                <a:ext uri="{FF2B5EF4-FFF2-40B4-BE49-F238E27FC236}">
                  <a16:creationId xmlns:a16="http://schemas.microsoft.com/office/drawing/2014/main" id="{9B9EDC0A-2399-4FA2-B02E-D1265AE95DB9}"/>
                </a:ext>
              </a:extLst>
            </p:cNvPr>
            <p:cNvSpPr/>
            <p:nvPr/>
          </p:nvSpPr>
          <p:spPr>
            <a:xfrm>
              <a:off x="6002569" y="3554387"/>
              <a:ext cx="95250" cy="95250"/>
            </a:xfrm>
            <a:custGeom>
              <a:avLst/>
              <a:gdLst/>
              <a:ahLst/>
              <a:cxnLst/>
              <a:rect l="0" t="0" r="0" b="0"/>
              <a:pathLst>
                <a:path w="95250" h="95250">
                  <a:moveTo>
                    <a:pt x="7144" y="49644"/>
                  </a:moveTo>
                  <a:cubicBezTo>
                    <a:pt x="7144" y="73076"/>
                    <a:pt x="26203" y="92135"/>
                    <a:pt x="49635" y="92135"/>
                  </a:cubicBezTo>
                  <a:cubicBezTo>
                    <a:pt x="73066" y="92135"/>
                    <a:pt x="92135" y="73076"/>
                    <a:pt x="92135" y="49644"/>
                  </a:cubicBezTo>
                  <a:cubicBezTo>
                    <a:pt x="92135" y="26213"/>
                    <a:pt x="73066" y="7144"/>
                    <a:pt x="49635" y="7144"/>
                  </a:cubicBezTo>
                  <a:cubicBezTo>
                    <a:pt x="26203" y="7144"/>
                    <a:pt x="7144" y="26213"/>
                    <a:pt x="7144" y="49644"/>
                  </a:cubicBezTo>
                  <a:close/>
                  <a:moveTo>
                    <a:pt x="73085" y="49644"/>
                  </a:moveTo>
                  <a:cubicBezTo>
                    <a:pt x="73085" y="62570"/>
                    <a:pt x="62570" y="73085"/>
                    <a:pt x="49635" y="73085"/>
                  </a:cubicBezTo>
                  <a:cubicBezTo>
                    <a:pt x="36700" y="73085"/>
                    <a:pt x="26194" y="62570"/>
                    <a:pt x="26194" y="49644"/>
                  </a:cubicBezTo>
                  <a:cubicBezTo>
                    <a:pt x="26194" y="36719"/>
                    <a:pt x="36709" y="26194"/>
                    <a:pt x="49635" y="26194"/>
                  </a:cubicBezTo>
                  <a:cubicBezTo>
                    <a:pt x="62560" y="26194"/>
                    <a:pt x="73085" y="36719"/>
                    <a:pt x="73085" y="496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algn="ctr" defTabSz="914225">
                <a:defRPr/>
              </a:pPr>
              <a:endParaRPr lang="en-US">
                <a:latin typeface="Segoe UI Semilight"/>
              </a:endParaRPr>
            </a:p>
          </p:txBody>
        </p:sp>
        <p:sp>
          <p:nvSpPr>
            <p:cNvPr id="587" name="Freeform: Shape 378">
              <a:extLst>
                <a:ext uri="{FF2B5EF4-FFF2-40B4-BE49-F238E27FC236}">
                  <a16:creationId xmlns:a16="http://schemas.microsoft.com/office/drawing/2014/main" id="{A1CD7ACF-FCE8-4540-8C92-4548A2289BFF}"/>
                </a:ext>
              </a:extLst>
            </p:cNvPr>
            <p:cNvSpPr/>
            <p:nvPr/>
          </p:nvSpPr>
          <p:spPr>
            <a:xfrm>
              <a:off x="6138272" y="3554387"/>
              <a:ext cx="95250" cy="95250"/>
            </a:xfrm>
            <a:custGeom>
              <a:avLst/>
              <a:gdLst/>
              <a:ahLst/>
              <a:cxnLst/>
              <a:rect l="0" t="0" r="0" b="0"/>
              <a:pathLst>
                <a:path w="95250" h="95250">
                  <a:moveTo>
                    <a:pt x="7144" y="49644"/>
                  </a:moveTo>
                  <a:cubicBezTo>
                    <a:pt x="7144" y="73076"/>
                    <a:pt x="26213" y="92135"/>
                    <a:pt x="49644" y="92135"/>
                  </a:cubicBezTo>
                  <a:cubicBezTo>
                    <a:pt x="73076" y="92135"/>
                    <a:pt x="92135" y="73076"/>
                    <a:pt x="92135" y="49644"/>
                  </a:cubicBezTo>
                  <a:cubicBezTo>
                    <a:pt x="92135" y="26213"/>
                    <a:pt x="73076" y="7144"/>
                    <a:pt x="49644" y="7144"/>
                  </a:cubicBezTo>
                  <a:cubicBezTo>
                    <a:pt x="26213" y="7144"/>
                    <a:pt x="7144" y="26213"/>
                    <a:pt x="7144" y="49644"/>
                  </a:cubicBezTo>
                  <a:close/>
                  <a:moveTo>
                    <a:pt x="73085" y="49644"/>
                  </a:moveTo>
                  <a:cubicBezTo>
                    <a:pt x="73085" y="62570"/>
                    <a:pt x="62570" y="73085"/>
                    <a:pt x="49644" y="73085"/>
                  </a:cubicBezTo>
                  <a:cubicBezTo>
                    <a:pt x="36719" y="73085"/>
                    <a:pt x="26194" y="62570"/>
                    <a:pt x="26194" y="49644"/>
                  </a:cubicBezTo>
                  <a:cubicBezTo>
                    <a:pt x="26194" y="36719"/>
                    <a:pt x="36709" y="26194"/>
                    <a:pt x="49644" y="26194"/>
                  </a:cubicBezTo>
                  <a:cubicBezTo>
                    <a:pt x="62579" y="26194"/>
                    <a:pt x="73085" y="36719"/>
                    <a:pt x="73085" y="496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algn="ctr" defTabSz="914225">
                <a:defRPr/>
              </a:pPr>
              <a:endParaRPr lang="en-US">
                <a:latin typeface="Segoe UI Semilight"/>
              </a:endParaRPr>
            </a:p>
          </p:txBody>
        </p:sp>
        <p:sp>
          <p:nvSpPr>
            <p:cNvPr id="588" name="Freeform: Shape 379">
              <a:extLst>
                <a:ext uri="{FF2B5EF4-FFF2-40B4-BE49-F238E27FC236}">
                  <a16:creationId xmlns:a16="http://schemas.microsoft.com/office/drawing/2014/main" id="{C13AF38A-369D-4AFD-8329-6B5975184E89}"/>
                </a:ext>
              </a:extLst>
            </p:cNvPr>
            <p:cNvSpPr/>
            <p:nvPr/>
          </p:nvSpPr>
          <p:spPr>
            <a:xfrm>
              <a:off x="6278994" y="3554387"/>
              <a:ext cx="95250" cy="95250"/>
            </a:xfrm>
            <a:custGeom>
              <a:avLst/>
              <a:gdLst/>
              <a:ahLst/>
              <a:cxnLst/>
              <a:rect l="0" t="0" r="0" b="0"/>
              <a:pathLst>
                <a:path w="95250" h="95250">
                  <a:moveTo>
                    <a:pt x="7144" y="49644"/>
                  </a:moveTo>
                  <a:cubicBezTo>
                    <a:pt x="7144" y="73076"/>
                    <a:pt x="26203" y="92135"/>
                    <a:pt x="49635" y="92135"/>
                  </a:cubicBezTo>
                  <a:cubicBezTo>
                    <a:pt x="73066" y="92135"/>
                    <a:pt x="92135" y="73076"/>
                    <a:pt x="92135" y="49644"/>
                  </a:cubicBezTo>
                  <a:cubicBezTo>
                    <a:pt x="92135" y="26213"/>
                    <a:pt x="73066" y="7144"/>
                    <a:pt x="49635" y="7144"/>
                  </a:cubicBezTo>
                  <a:cubicBezTo>
                    <a:pt x="26203" y="7144"/>
                    <a:pt x="7144" y="26213"/>
                    <a:pt x="7144" y="49644"/>
                  </a:cubicBezTo>
                  <a:close/>
                  <a:moveTo>
                    <a:pt x="73085" y="49644"/>
                  </a:moveTo>
                  <a:cubicBezTo>
                    <a:pt x="73085" y="62570"/>
                    <a:pt x="62570" y="73085"/>
                    <a:pt x="49635" y="73085"/>
                  </a:cubicBezTo>
                  <a:cubicBezTo>
                    <a:pt x="36700" y="73085"/>
                    <a:pt x="26194" y="62570"/>
                    <a:pt x="26194" y="49644"/>
                  </a:cubicBezTo>
                  <a:cubicBezTo>
                    <a:pt x="26194" y="36719"/>
                    <a:pt x="36709" y="26194"/>
                    <a:pt x="49635" y="26194"/>
                  </a:cubicBezTo>
                  <a:cubicBezTo>
                    <a:pt x="62560" y="26194"/>
                    <a:pt x="73085" y="36719"/>
                    <a:pt x="73085" y="496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algn="ctr" defTabSz="914225">
                <a:defRPr/>
              </a:pPr>
              <a:endParaRPr lang="en-US">
                <a:latin typeface="Segoe UI Semilight"/>
              </a:endParaRPr>
            </a:p>
          </p:txBody>
        </p:sp>
        <p:sp>
          <p:nvSpPr>
            <p:cNvPr id="589" name="Freeform: Shape 380">
              <a:extLst>
                <a:ext uri="{FF2B5EF4-FFF2-40B4-BE49-F238E27FC236}">
                  <a16:creationId xmlns:a16="http://schemas.microsoft.com/office/drawing/2014/main" id="{85A51C80-8B10-4392-B9F9-8CA037AAA448}"/>
                </a:ext>
              </a:extLst>
            </p:cNvPr>
            <p:cNvSpPr/>
            <p:nvPr/>
          </p:nvSpPr>
          <p:spPr>
            <a:xfrm>
              <a:off x="6414697" y="3554387"/>
              <a:ext cx="95250" cy="95250"/>
            </a:xfrm>
            <a:custGeom>
              <a:avLst/>
              <a:gdLst/>
              <a:ahLst/>
              <a:cxnLst/>
              <a:rect l="0" t="0" r="0" b="0"/>
              <a:pathLst>
                <a:path w="95250" h="95250">
                  <a:moveTo>
                    <a:pt x="7144" y="49644"/>
                  </a:moveTo>
                  <a:cubicBezTo>
                    <a:pt x="7144" y="73076"/>
                    <a:pt x="26213" y="92135"/>
                    <a:pt x="49644" y="92135"/>
                  </a:cubicBezTo>
                  <a:cubicBezTo>
                    <a:pt x="73076" y="92135"/>
                    <a:pt x="92135" y="73076"/>
                    <a:pt x="92135" y="49644"/>
                  </a:cubicBezTo>
                  <a:cubicBezTo>
                    <a:pt x="92135" y="26213"/>
                    <a:pt x="73076" y="7144"/>
                    <a:pt x="49644" y="7144"/>
                  </a:cubicBezTo>
                  <a:cubicBezTo>
                    <a:pt x="26213" y="7144"/>
                    <a:pt x="7144" y="26213"/>
                    <a:pt x="7144" y="49644"/>
                  </a:cubicBezTo>
                  <a:close/>
                  <a:moveTo>
                    <a:pt x="73085" y="49644"/>
                  </a:moveTo>
                  <a:cubicBezTo>
                    <a:pt x="73085" y="62570"/>
                    <a:pt x="62570" y="73085"/>
                    <a:pt x="49644" y="73085"/>
                  </a:cubicBezTo>
                  <a:cubicBezTo>
                    <a:pt x="36719" y="73085"/>
                    <a:pt x="26194" y="62570"/>
                    <a:pt x="26194" y="49644"/>
                  </a:cubicBezTo>
                  <a:cubicBezTo>
                    <a:pt x="26194" y="36719"/>
                    <a:pt x="36709" y="26194"/>
                    <a:pt x="49644" y="26194"/>
                  </a:cubicBezTo>
                  <a:cubicBezTo>
                    <a:pt x="62579" y="26194"/>
                    <a:pt x="73085" y="36719"/>
                    <a:pt x="73085" y="496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algn="ctr" defTabSz="914225">
                <a:defRPr/>
              </a:pPr>
              <a:endParaRPr lang="en-US">
                <a:latin typeface="Segoe UI Semilight"/>
              </a:endParaRPr>
            </a:p>
          </p:txBody>
        </p:sp>
      </p:grpSp>
      <p:sp>
        <p:nvSpPr>
          <p:cNvPr id="590" name="TextBox 389">
            <a:extLst>
              <a:ext uri="{FF2B5EF4-FFF2-40B4-BE49-F238E27FC236}">
                <a16:creationId xmlns:a16="http://schemas.microsoft.com/office/drawing/2014/main" id="{854E0B99-83B8-46C5-8B3D-DAA55951B767}"/>
              </a:ext>
            </a:extLst>
          </p:cNvPr>
          <p:cNvSpPr txBox="1"/>
          <p:nvPr/>
        </p:nvSpPr>
        <p:spPr>
          <a:xfrm>
            <a:off x="5070165" y="2905039"/>
            <a:ext cx="2438713" cy="6785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914202">
              <a:defRPr/>
            </a:pPr>
            <a:r>
              <a:rPr lang="ja-JP" altLang="en-US" sz="1176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流通と配送</a:t>
            </a:r>
            <a:endParaRPr lang="en-US" sz="1078" dirty="0"/>
          </a:p>
          <a:p>
            <a:pPr defTabSz="914202">
              <a:defRPr/>
            </a:pPr>
            <a:r>
              <a:rPr lang="ja-JP" altLang="en-US" sz="1078" dirty="0"/>
              <a:t>コーヒーは高い品質保証ルールの下、配送ネットワークを通じて配送されます。</a:t>
            </a:r>
            <a:endParaRPr lang="en-US" sz="1078" dirty="0"/>
          </a:p>
        </p:txBody>
      </p:sp>
      <p:sp>
        <p:nvSpPr>
          <p:cNvPr id="591" name="Oval 390">
            <a:extLst>
              <a:ext uri="{FF2B5EF4-FFF2-40B4-BE49-F238E27FC236}">
                <a16:creationId xmlns:a16="http://schemas.microsoft.com/office/drawing/2014/main" id="{5BCD0BF1-3ED4-454A-9BA9-2A3DA15B0156}"/>
              </a:ext>
            </a:extLst>
          </p:cNvPr>
          <p:cNvSpPr/>
          <p:nvPr/>
        </p:nvSpPr>
        <p:spPr bwMode="auto">
          <a:xfrm>
            <a:off x="8772712" y="4378999"/>
            <a:ext cx="167120" cy="167120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sz="2353">
              <a:solidFill>
                <a:schemeClr val="tx1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2" name="Oval 391">
            <a:extLst>
              <a:ext uri="{FF2B5EF4-FFF2-40B4-BE49-F238E27FC236}">
                <a16:creationId xmlns:a16="http://schemas.microsoft.com/office/drawing/2014/main" id="{82AD1455-EE64-40C0-ABEC-74D6053676A6}"/>
              </a:ext>
            </a:extLst>
          </p:cNvPr>
          <p:cNvSpPr/>
          <p:nvPr/>
        </p:nvSpPr>
        <p:spPr bwMode="auto">
          <a:xfrm>
            <a:off x="3677842" y="4378999"/>
            <a:ext cx="167120" cy="167120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sz="2353">
              <a:solidFill>
                <a:schemeClr val="tx1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93" name="Group 401">
            <a:extLst>
              <a:ext uri="{FF2B5EF4-FFF2-40B4-BE49-F238E27FC236}">
                <a16:creationId xmlns:a16="http://schemas.microsoft.com/office/drawing/2014/main" id="{644A4894-428C-4A84-AAFE-D245AE98884D}"/>
              </a:ext>
            </a:extLst>
          </p:cNvPr>
          <p:cNvGrpSpPr/>
          <p:nvPr/>
        </p:nvGrpSpPr>
        <p:grpSpPr>
          <a:xfrm>
            <a:off x="8416429" y="3571504"/>
            <a:ext cx="291027" cy="326823"/>
            <a:chOff x="13361988" y="5302250"/>
            <a:chExt cx="296863" cy="333376"/>
          </a:xfrm>
          <a:noFill/>
        </p:grpSpPr>
        <p:sp>
          <p:nvSpPr>
            <p:cNvPr id="594" name="Oval 13">
              <a:extLst>
                <a:ext uri="{FF2B5EF4-FFF2-40B4-BE49-F238E27FC236}">
                  <a16:creationId xmlns:a16="http://schemas.microsoft.com/office/drawing/2014/main" id="{71081B80-F0A3-41BC-B44E-2A6F16961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36601" y="5302250"/>
              <a:ext cx="147638" cy="147638"/>
            </a:xfrm>
            <a:prstGeom prst="ellipse">
              <a:avLst/>
            </a:prstGeom>
            <a:grpFill/>
            <a:ln w="12700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IN" sz="1765"/>
            </a:p>
          </p:txBody>
        </p:sp>
        <p:sp>
          <p:nvSpPr>
            <p:cNvPr id="595" name="Freeform 14">
              <a:extLst>
                <a:ext uri="{FF2B5EF4-FFF2-40B4-BE49-F238E27FC236}">
                  <a16:creationId xmlns:a16="http://schemas.microsoft.com/office/drawing/2014/main" id="{C945EA5F-6674-44EB-B03E-595B12C48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1988" y="5487988"/>
              <a:ext cx="296863" cy="147638"/>
            </a:xfrm>
            <a:custGeom>
              <a:avLst/>
              <a:gdLst>
                <a:gd name="T0" fmla="*/ 0 w 683"/>
                <a:gd name="T1" fmla="*/ 342 h 342"/>
                <a:gd name="T2" fmla="*/ 342 w 683"/>
                <a:gd name="T3" fmla="*/ 0 h 342"/>
                <a:gd name="T4" fmla="*/ 683 w 683"/>
                <a:gd name="T5" fmla="*/ 342 h 342"/>
                <a:gd name="T6" fmla="*/ 0 w 683"/>
                <a:gd name="T7" fmla="*/ 34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3" h="342">
                  <a:moveTo>
                    <a:pt x="0" y="342"/>
                  </a:moveTo>
                  <a:cubicBezTo>
                    <a:pt x="0" y="153"/>
                    <a:pt x="153" y="0"/>
                    <a:pt x="342" y="0"/>
                  </a:cubicBezTo>
                  <a:cubicBezTo>
                    <a:pt x="530" y="0"/>
                    <a:pt x="683" y="153"/>
                    <a:pt x="683" y="342"/>
                  </a:cubicBezTo>
                  <a:lnTo>
                    <a:pt x="0" y="34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IN" sz="1765"/>
            </a:p>
          </p:txBody>
        </p:sp>
      </p:grpSp>
      <p:grpSp>
        <p:nvGrpSpPr>
          <p:cNvPr id="596" name="Group 408">
            <a:extLst>
              <a:ext uri="{FF2B5EF4-FFF2-40B4-BE49-F238E27FC236}">
                <a16:creationId xmlns:a16="http://schemas.microsoft.com/office/drawing/2014/main" id="{DA577B79-B375-4E04-9888-46C39F5BE81D}"/>
              </a:ext>
            </a:extLst>
          </p:cNvPr>
          <p:cNvGrpSpPr/>
          <p:nvPr/>
        </p:nvGrpSpPr>
        <p:grpSpPr>
          <a:xfrm>
            <a:off x="3277363" y="3741142"/>
            <a:ext cx="359335" cy="337601"/>
            <a:chOff x="-1061163" y="3740468"/>
            <a:chExt cx="590550" cy="554832"/>
          </a:xfrm>
        </p:grpSpPr>
        <p:sp>
          <p:nvSpPr>
            <p:cNvPr id="597" name="Freeform: Shape 409">
              <a:extLst>
                <a:ext uri="{FF2B5EF4-FFF2-40B4-BE49-F238E27FC236}">
                  <a16:creationId xmlns:a16="http://schemas.microsoft.com/office/drawing/2014/main" id="{8FAE9366-EFBE-49F2-98AC-A7D0F7F422A0}"/>
                </a:ext>
              </a:extLst>
            </p:cNvPr>
            <p:cNvSpPr/>
            <p:nvPr/>
          </p:nvSpPr>
          <p:spPr>
            <a:xfrm>
              <a:off x="-1061163" y="3740468"/>
              <a:ext cx="133350" cy="133350"/>
            </a:xfrm>
            <a:custGeom>
              <a:avLst/>
              <a:gdLst>
                <a:gd name="connsiteX0" fmla="*/ 0 w 133350"/>
                <a:gd name="connsiteY0" fmla="*/ 0 h 133350"/>
                <a:gd name="connsiteX1" fmla="*/ 133350 w 133350"/>
                <a:gd name="connsiteY1" fmla="*/ 0 h 133350"/>
                <a:gd name="connsiteX2" fmla="*/ 133350 w 133350"/>
                <a:gd name="connsiteY2" fmla="*/ 66675 h 133350"/>
                <a:gd name="connsiteX3" fmla="*/ 66675 w 133350"/>
                <a:gd name="connsiteY3" fmla="*/ 133350 h 133350"/>
                <a:gd name="connsiteX4" fmla="*/ 0 w 133350"/>
                <a:gd name="connsiteY4" fmla="*/ 66675 h 133350"/>
                <a:gd name="connsiteX5" fmla="*/ 0 w 133350"/>
                <a:gd name="connsiteY5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33350">
                  <a:moveTo>
                    <a:pt x="0" y="0"/>
                  </a:moveTo>
                  <a:lnTo>
                    <a:pt x="133350" y="0"/>
                  </a:lnTo>
                  <a:lnTo>
                    <a:pt x="133350" y="66675"/>
                  </a:lnTo>
                  <a:cubicBezTo>
                    <a:pt x="133350" y="103470"/>
                    <a:pt x="103442" y="133350"/>
                    <a:pt x="66675" y="133350"/>
                  </a:cubicBezTo>
                  <a:cubicBezTo>
                    <a:pt x="29880" y="133350"/>
                    <a:pt x="0" y="103441"/>
                    <a:pt x="0" y="66675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96386">
                <a:defRPr/>
              </a:pPr>
              <a:endParaRPr kumimoji="0" lang="en-US" sz="1765">
                <a:latin typeface="Segoe UI Semilight"/>
              </a:endParaRPr>
            </a:p>
          </p:txBody>
        </p:sp>
        <p:sp>
          <p:nvSpPr>
            <p:cNvPr id="598" name="Freeform: Shape 410">
              <a:extLst>
                <a:ext uri="{FF2B5EF4-FFF2-40B4-BE49-F238E27FC236}">
                  <a16:creationId xmlns:a16="http://schemas.microsoft.com/office/drawing/2014/main" id="{F5E3F9ED-B4C9-4F2E-9969-25A8D167EB26}"/>
                </a:ext>
              </a:extLst>
            </p:cNvPr>
            <p:cNvSpPr/>
            <p:nvPr/>
          </p:nvSpPr>
          <p:spPr>
            <a:xfrm>
              <a:off x="-908763" y="3740468"/>
              <a:ext cx="133350" cy="133350"/>
            </a:xfrm>
            <a:custGeom>
              <a:avLst/>
              <a:gdLst>
                <a:gd name="connsiteX0" fmla="*/ 0 w 133350"/>
                <a:gd name="connsiteY0" fmla="*/ 0 h 133350"/>
                <a:gd name="connsiteX1" fmla="*/ 133350 w 133350"/>
                <a:gd name="connsiteY1" fmla="*/ 0 h 133350"/>
                <a:gd name="connsiteX2" fmla="*/ 133350 w 133350"/>
                <a:gd name="connsiteY2" fmla="*/ 66675 h 133350"/>
                <a:gd name="connsiteX3" fmla="*/ 66675 w 133350"/>
                <a:gd name="connsiteY3" fmla="*/ 133350 h 133350"/>
                <a:gd name="connsiteX4" fmla="*/ 0 w 133350"/>
                <a:gd name="connsiteY4" fmla="*/ 66675 h 133350"/>
                <a:gd name="connsiteX5" fmla="*/ 0 w 133350"/>
                <a:gd name="connsiteY5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33350">
                  <a:moveTo>
                    <a:pt x="0" y="0"/>
                  </a:moveTo>
                  <a:lnTo>
                    <a:pt x="133350" y="0"/>
                  </a:lnTo>
                  <a:lnTo>
                    <a:pt x="133350" y="66675"/>
                  </a:lnTo>
                  <a:cubicBezTo>
                    <a:pt x="133350" y="103470"/>
                    <a:pt x="103442" y="133350"/>
                    <a:pt x="66675" y="133350"/>
                  </a:cubicBezTo>
                  <a:cubicBezTo>
                    <a:pt x="29880" y="133350"/>
                    <a:pt x="0" y="103441"/>
                    <a:pt x="0" y="66675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96386">
                <a:defRPr/>
              </a:pPr>
              <a:endParaRPr kumimoji="0" lang="en-US" sz="1765">
                <a:latin typeface="Segoe UI Semilight"/>
              </a:endParaRPr>
            </a:p>
          </p:txBody>
        </p:sp>
        <p:sp>
          <p:nvSpPr>
            <p:cNvPr id="599" name="Freeform: Shape 411">
              <a:extLst>
                <a:ext uri="{FF2B5EF4-FFF2-40B4-BE49-F238E27FC236}">
                  <a16:creationId xmlns:a16="http://schemas.microsoft.com/office/drawing/2014/main" id="{F0943406-CC04-4C49-BCA2-E52C271E9340}"/>
                </a:ext>
              </a:extLst>
            </p:cNvPr>
            <p:cNvSpPr/>
            <p:nvPr/>
          </p:nvSpPr>
          <p:spPr>
            <a:xfrm>
              <a:off x="-756363" y="3740468"/>
              <a:ext cx="133350" cy="133350"/>
            </a:xfrm>
            <a:custGeom>
              <a:avLst/>
              <a:gdLst>
                <a:gd name="connsiteX0" fmla="*/ 0 w 133350"/>
                <a:gd name="connsiteY0" fmla="*/ 0 h 133350"/>
                <a:gd name="connsiteX1" fmla="*/ 133350 w 133350"/>
                <a:gd name="connsiteY1" fmla="*/ 0 h 133350"/>
                <a:gd name="connsiteX2" fmla="*/ 133350 w 133350"/>
                <a:gd name="connsiteY2" fmla="*/ 66675 h 133350"/>
                <a:gd name="connsiteX3" fmla="*/ 66675 w 133350"/>
                <a:gd name="connsiteY3" fmla="*/ 133350 h 133350"/>
                <a:gd name="connsiteX4" fmla="*/ 0 w 133350"/>
                <a:gd name="connsiteY4" fmla="*/ 66675 h 133350"/>
                <a:gd name="connsiteX5" fmla="*/ 0 w 133350"/>
                <a:gd name="connsiteY5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33350">
                  <a:moveTo>
                    <a:pt x="0" y="0"/>
                  </a:moveTo>
                  <a:lnTo>
                    <a:pt x="133350" y="0"/>
                  </a:lnTo>
                  <a:lnTo>
                    <a:pt x="133350" y="66675"/>
                  </a:lnTo>
                  <a:cubicBezTo>
                    <a:pt x="133350" y="103470"/>
                    <a:pt x="103442" y="133350"/>
                    <a:pt x="66675" y="133350"/>
                  </a:cubicBezTo>
                  <a:cubicBezTo>
                    <a:pt x="29880" y="133350"/>
                    <a:pt x="0" y="103441"/>
                    <a:pt x="0" y="66675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96386">
                <a:defRPr/>
              </a:pPr>
              <a:endParaRPr kumimoji="0" lang="en-US" sz="1765">
                <a:latin typeface="Segoe UI Semilight"/>
              </a:endParaRPr>
            </a:p>
          </p:txBody>
        </p:sp>
        <p:sp>
          <p:nvSpPr>
            <p:cNvPr id="600" name="Freeform: Shape 412">
              <a:extLst>
                <a:ext uri="{FF2B5EF4-FFF2-40B4-BE49-F238E27FC236}">
                  <a16:creationId xmlns:a16="http://schemas.microsoft.com/office/drawing/2014/main" id="{9D763D9D-39B1-4E73-B3CB-ECC92DA28B20}"/>
                </a:ext>
              </a:extLst>
            </p:cNvPr>
            <p:cNvSpPr/>
            <p:nvPr/>
          </p:nvSpPr>
          <p:spPr>
            <a:xfrm>
              <a:off x="-603963" y="3740468"/>
              <a:ext cx="133350" cy="133350"/>
            </a:xfrm>
            <a:custGeom>
              <a:avLst/>
              <a:gdLst>
                <a:gd name="connsiteX0" fmla="*/ 0 w 133350"/>
                <a:gd name="connsiteY0" fmla="*/ 0 h 133350"/>
                <a:gd name="connsiteX1" fmla="*/ 133350 w 133350"/>
                <a:gd name="connsiteY1" fmla="*/ 0 h 133350"/>
                <a:gd name="connsiteX2" fmla="*/ 133350 w 133350"/>
                <a:gd name="connsiteY2" fmla="*/ 66675 h 133350"/>
                <a:gd name="connsiteX3" fmla="*/ 66675 w 133350"/>
                <a:gd name="connsiteY3" fmla="*/ 133350 h 133350"/>
                <a:gd name="connsiteX4" fmla="*/ 0 w 133350"/>
                <a:gd name="connsiteY4" fmla="*/ 66675 h 133350"/>
                <a:gd name="connsiteX5" fmla="*/ 0 w 133350"/>
                <a:gd name="connsiteY5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33350">
                  <a:moveTo>
                    <a:pt x="0" y="0"/>
                  </a:moveTo>
                  <a:lnTo>
                    <a:pt x="133350" y="0"/>
                  </a:lnTo>
                  <a:lnTo>
                    <a:pt x="133350" y="66675"/>
                  </a:lnTo>
                  <a:cubicBezTo>
                    <a:pt x="133350" y="103470"/>
                    <a:pt x="103442" y="133350"/>
                    <a:pt x="66675" y="133350"/>
                  </a:cubicBezTo>
                  <a:cubicBezTo>
                    <a:pt x="29880" y="133350"/>
                    <a:pt x="0" y="103441"/>
                    <a:pt x="0" y="66675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96386">
                <a:defRPr/>
              </a:pPr>
              <a:endParaRPr kumimoji="0" lang="en-US" sz="1765">
                <a:latin typeface="Segoe UI Semilight"/>
              </a:endParaRPr>
            </a:p>
          </p:txBody>
        </p:sp>
        <p:sp>
          <p:nvSpPr>
            <p:cNvPr id="601" name="Freeform: Shape 413">
              <a:extLst>
                <a:ext uri="{FF2B5EF4-FFF2-40B4-BE49-F238E27FC236}">
                  <a16:creationId xmlns:a16="http://schemas.microsoft.com/office/drawing/2014/main" id="{30B06F4D-645B-4CD8-A5D6-6D266F4433E8}"/>
                </a:ext>
              </a:extLst>
            </p:cNvPr>
            <p:cNvSpPr/>
            <p:nvPr/>
          </p:nvSpPr>
          <p:spPr>
            <a:xfrm>
              <a:off x="-1042113" y="3877381"/>
              <a:ext cx="552450" cy="417919"/>
            </a:xfrm>
            <a:custGeom>
              <a:avLst/>
              <a:gdLst>
                <a:gd name="connsiteX0" fmla="*/ 123825 w 552450"/>
                <a:gd name="connsiteY0" fmla="*/ 0 h 417919"/>
                <a:gd name="connsiteX1" fmla="*/ 200025 w 552450"/>
                <a:gd name="connsiteY1" fmla="*/ 46444 h 417919"/>
                <a:gd name="connsiteX2" fmla="*/ 276225 w 552450"/>
                <a:gd name="connsiteY2" fmla="*/ 0 h 417919"/>
                <a:gd name="connsiteX3" fmla="*/ 352425 w 552450"/>
                <a:gd name="connsiteY3" fmla="*/ 46444 h 417919"/>
                <a:gd name="connsiteX4" fmla="*/ 428625 w 552450"/>
                <a:gd name="connsiteY4" fmla="*/ 0 h 417919"/>
                <a:gd name="connsiteX5" fmla="*/ 504825 w 552450"/>
                <a:gd name="connsiteY5" fmla="*/ 46444 h 417919"/>
                <a:gd name="connsiteX6" fmla="*/ 552450 w 552450"/>
                <a:gd name="connsiteY6" fmla="*/ 31985 h 417919"/>
                <a:gd name="connsiteX7" fmla="*/ 552450 w 552450"/>
                <a:gd name="connsiteY7" fmla="*/ 417919 h 417919"/>
                <a:gd name="connsiteX8" fmla="*/ 514350 w 552450"/>
                <a:gd name="connsiteY8" fmla="*/ 417919 h 417919"/>
                <a:gd name="connsiteX9" fmla="*/ 514350 w 552450"/>
                <a:gd name="connsiteY9" fmla="*/ 132169 h 417919"/>
                <a:gd name="connsiteX10" fmla="*/ 504825 w 552450"/>
                <a:gd name="connsiteY10" fmla="*/ 122644 h 417919"/>
                <a:gd name="connsiteX11" fmla="*/ 361950 w 552450"/>
                <a:gd name="connsiteY11" fmla="*/ 122644 h 417919"/>
                <a:gd name="connsiteX12" fmla="*/ 352425 w 552450"/>
                <a:gd name="connsiteY12" fmla="*/ 132169 h 417919"/>
                <a:gd name="connsiteX13" fmla="*/ 352425 w 552450"/>
                <a:gd name="connsiteY13" fmla="*/ 417919 h 417919"/>
                <a:gd name="connsiteX14" fmla="*/ 0 w 552450"/>
                <a:gd name="connsiteY14" fmla="*/ 417919 h 417919"/>
                <a:gd name="connsiteX15" fmla="*/ 0 w 552450"/>
                <a:gd name="connsiteY15" fmla="*/ 31994 h 417919"/>
                <a:gd name="connsiteX16" fmla="*/ 47625 w 552450"/>
                <a:gd name="connsiteY16" fmla="*/ 46444 h 417919"/>
                <a:gd name="connsiteX17" fmla="*/ 123825 w 552450"/>
                <a:gd name="connsiteY17" fmla="*/ 0 h 417919"/>
                <a:gd name="connsiteX18" fmla="*/ 47625 w 552450"/>
                <a:gd name="connsiteY18" fmla="*/ 122644 h 417919"/>
                <a:gd name="connsiteX19" fmla="*/ 38100 w 552450"/>
                <a:gd name="connsiteY19" fmla="*/ 132169 h 417919"/>
                <a:gd name="connsiteX20" fmla="*/ 38100 w 552450"/>
                <a:gd name="connsiteY20" fmla="*/ 360769 h 417919"/>
                <a:gd name="connsiteX21" fmla="*/ 47625 w 552450"/>
                <a:gd name="connsiteY21" fmla="*/ 370294 h 417919"/>
                <a:gd name="connsiteX22" fmla="*/ 295275 w 552450"/>
                <a:gd name="connsiteY22" fmla="*/ 370294 h 417919"/>
                <a:gd name="connsiteX23" fmla="*/ 304800 w 552450"/>
                <a:gd name="connsiteY23" fmla="*/ 360769 h 417919"/>
                <a:gd name="connsiteX24" fmla="*/ 304800 w 552450"/>
                <a:gd name="connsiteY24" fmla="*/ 132169 h 417919"/>
                <a:gd name="connsiteX25" fmla="*/ 295275 w 552450"/>
                <a:gd name="connsiteY25" fmla="*/ 122644 h 417919"/>
                <a:gd name="connsiteX26" fmla="*/ 47625 w 552450"/>
                <a:gd name="connsiteY26" fmla="*/ 122644 h 41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2450" h="417919">
                  <a:moveTo>
                    <a:pt x="123825" y="0"/>
                  </a:moveTo>
                  <a:cubicBezTo>
                    <a:pt x="138084" y="27565"/>
                    <a:pt x="166869" y="46444"/>
                    <a:pt x="200025" y="46444"/>
                  </a:cubicBezTo>
                  <a:cubicBezTo>
                    <a:pt x="233173" y="46444"/>
                    <a:pt x="261966" y="27575"/>
                    <a:pt x="276225" y="0"/>
                  </a:cubicBezTo>
                  <a:cubicBezTo>
                    <a:pt x="290484" y="27565"/>
                    <a:pt x="319269" y="46444"/>
                    <a:pt x="352425" y="46444"/>
                  </a:cubicBezTo>
                  <a:cubicBezTo>
                    <a:pt x="385573" y="46444"/>
                    <a:pt x="414366" y="27575"/>
                    <a:pt x="428625" y="0"/>
                  </a:cubicBezTo>
                  <a:cubicBezTo>
                    <a:pt x="442884" y="27565"/>
                    <a:pt x="471669" y="46444"/>
                    <a:pt x="504825" y="46444"/>
                  </a:cubicBezTo>
                  <a:cubicBezTo>
                    <a:pt x="522104" y="46444"/>
                    <a:pt x="538582" y="41281"/>
                    <a:pt x="552450" y="31985"/>
                  </a:cubicBezTo>
                  <a:lnTo>
                    <a:pt x="552450" y="417919"/>
                  </a:lnTo>
                  <a:lnTo>
                    <a:pt x="514350" y="417919"/>
                  </a:lnTo>
                  <a:lnTo>
                    <a:pt x="514350" y="132169"/>
                  </a:lnTo>
                  <a:cubicBezTo>
                    <a:pt x="514350" y="126911"/>
                    <a:pt x="510083" y="122644"/>
                    <a:pt x="504825" y="122644"/>
                  </a:cubicBezTo>
                  <a:lnTo>
                    <a:pt x="361950" y="122644"/>
                  </a:lnTo>
                  <a:cubicBezTo>
                    <a:pt x="356693" y="122644"/>
                    <a:pt x="352425" y="126911"/>
                    <a:pt x="352425" y="132169"/>
                  </a:cubicBezTo>
                  <a:lnTo>
                    <a:pt x="352425" y="417919"/>
                  </a:lnTo>
                  <a:lnTo>
                    <a:pt x="0" y="417919"/>
                  </a:lnTo>
                  <a:lnTo>
                    <a:pt x="0" y="31994"/>
                  </a:lnTo>
                  <a:cubicBezTo>
                    <a:pt x="13869" y="41281"/>
                    <a:pt x="30338" y="46444"/>
                    <a:pt x="47625" y="46444"/>
                  </a:cubicBezTo>
                  <a:cubicBezTo>
                    <a:pt x="80773" y="46444"/>
                    <a:pt x="109566" y="27575"/>
                    <a:pt x="123825" y="0"/>
                  </a:cubicBezTo>
                  <a:close/>
                  <a:moveTo>
                    <a:pt x="47625" y="122644"/>
                  </a:moveTo>
                  <a:cubicBezTo>
                    <a:pt x="42368" y="122644"/>
                    <a:pt x="38100" y="126911"/>
                    <a:pt x="38100" y="132169"/>
                  </a:cubicBezTo>
                  <a:lnTo>
                    <a:pt x="38100" y="360769"/>
                  </a:lnTo>
                  <a:cubicBezTo>
                    <a:pt x="38100" y="366027"/>
                    <a:pt x="42368" y="370294"/>
                    <a:pt x="47625" y="370294"/>
                  </a:cubicBezTo>
                  <a:lnTo>
                    <a:pt x="295275" y="370294"/>
                  </a:lnTo>
                  <a:cubicBezTo>
                    <a:pt x="300533" y="370294"/>
                    <a:pt x="304800" y="366027"/>
                    <a:pt x="304800" y="360769"/>
                  </a:cubicBezTo>
                  <a:lnTo>
                    <a:pt x="304800" y="132169"/>
                  </a:lnTo>
                  <a:cubicBezTo>
                    <a:pt x="304800" y="126911"/>
                    <a:pt x="300533" y="122644"/>
                    <a:pt x="295275" y="122644"/>
                  </a:cubicBezTo>
                  <a:lnTo>
                    <a:pt x="47625" y="122644"/>
                  </a:lnTo>
                  <a:close/>
                </a:path>
              </a:pathLst>
            </a:custGeom>
            <a:noFill/>
            <a:ln w="1587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96386">
                <a:defRPr/>
              </a:pPr>
              <a:endParaRPr kumimoji="0" lang="en-US" sz="1765">
                <a:latin typeface="Segoe UI Semilight"/>
              </a:endParaRPr>
            </a:p>
          </p:txBody>
        </p:sp>
      </p:grpSp>
      <p:grpSp>
        <p:nvGrpSpPr>
          <p:cNvPr id="234" name="Group 221">
            <a:extLst>
              <a:ext uri="{FF2B5EF4-FFF2-40B4-BE49-F238E27FC236}">
                <a16:creationId xmlns:a16="http://schemas.microsoft.com/office/drawing/2014/main" id="{F64FDF4B-DDE0-4E89-A593-DBFE18BDB34A}"/>
              </a:ext>
            </a:extLst>
          </p:cNvPr>
          <p:cNvGrpSpPr/>
          <p:nvPr/>
        </p:nvGrpSpPr>
        <p:grpSpPr>
          <a:xfrm>
            <a:off x="215139" y="1146844"/>
            <a:ext cx="410656" cy="436742"/>
            <a:chOff x="1415453" y="3449690"/>
            <a:chExt cx="546570" cy="581289"/>
          </a:xfrm>
        </p:grpSpPr>
        <p:sp>
          <p:nvSpPr>
            <p:cNvPr id="235" name="Rectangle 228">
              <a:extLst>
                <a:ext uri="{FF2B5EF4-FFF2-40B4-BE49-F238E27FC236}">
                  <a16:creationId xmlns:a16="http://schemas.microsoft.com/office/drawing/2014/main" id="{76955FDF-DF4C-456F-9476-D63E83FA34D1}"/>
                </a:ext>
              </a:extLst>
            </p:cNvPr>
            <p:cNvSpPr/>
            <p:nvPr/>
          </p:nvSpPr>
          <p:spPr bwMode="auto">
            <a:xfrm>
              <a:off x="1476248" y="3449690"/>
              <a:ext cx="485775" cy="56197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0" name="Group 229">
              <a:extLst>
                <a:ext uri="{FF2B5EF4-FFF2-40B4-BE49-F238E27FC236}">
                  <a16:creationId xmlns:a16="http://schemas.microsoft.com/office/drawing/2014/main" id="{2B0408FB-C7AC-4C67-95D2-344589CE6109}"/>
                </a:ext>
              </a:extLst>
            </p:cNvPr>
            <p:cNvGrpSpPr/>
            <p:nvPr/>
          </p:nvGrpSpPr>
          <p:grpSpPr>
            <a:xfrm>
              <a:off x="1415453" y="3490142"/>
              <a:ext cx="500931" cy="540837"/>
              <a:chOff x="18099798" y="7144694"/>
              <a:chExt cx="1945239" cy="2100205"/>
            </a:xfrm>
          </p:grpSpPr>
          <p:sp>
            <p:nvSpPr>
              <p:cNvPr id="241" name="Freeform: Shape 230">
                <a:extLst>
                  <a:ext uri="{FF2B5EF4-FFF2-40B4-BE49-F238E27FC236}">
                    <a16:creationId xmlns:a16="http://schemas.microsoft.com/office/drawing/2014/main" id="{A657A7B7-82EF-464B-9288-6BDC1EE0A047}"/>
                  </a:ext>
                </a:extLst>
              </p:cNvPr>
              <p:cNvSpPr/>
              <p:nvPr/>
            </p:nvSpPr>
            <p:spPr>
              <a:xfrm>
                <a:off x="18820243" y="7410312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2" name="Freeform: Shape 231">
                <a:extLst>
                  <a:ext uri="{FF2B5EF4-FFF2-40B4-BE49-F238E27FC236}">
                    <a16:creationId xmlns:a16="http://schemas.microsoft.com/office/drawing/2014/main" id="{D98ABE7E-2E2C-49E2-95D8-EAE341A11492}"/>
                  </a:ext>
                </a:extLst>
              </p:cNvPr>
              <p:cNvSpPr/>
              <p:nvPr/>
            </p:nvSpPr>
            <p:spPr>
              <a:xfrm>
                <a:off x="18820243" y="8105334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3" name="Freeform: Shape 233">
                <a:extLst>
                  <a:ext uri="{FF2B5EF4-FFF2-40B4-BE49-F238E27FC236}">
                    <a16:creationId xmlns:a16="http://schemas.microsoft.com/office/drawing/2014/main" id="{8C4A34AA-EE51-45ED-9744-673606F97208}"/>
                  </a:ext>
                </a:extLst>
              </p:cNvPr>
              <p:cNvSpPr/>
              <p:nvPr/>
            </p:nvSpPr>
            <p:spPr>
              <a:xfrm>
                <a:off x="18820243" y="7641986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4" name="Freeform: Shape 234">
                <a:extLst>
                  <a:ext uri="{FF2B5EF4-FFF2-40B4-BE49-F238E27FC236}">
                    <a16:creationId xmlns:a16="http://schemas.microsoft.com/office/drawing/2014/main" id="{8988FD10-74A1-4615-8DB1-45D3A086FF14}"/>
                  </a:ext>
                </a:extLst>
              </p:cNvPr>
              <p:cNvSpPr/>
              <p:nvPr/>
            </p:nvSpPr>
            <p:spPr>
              <a:xfrm>
                <a:off x="18820243" y="8337007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5" name="Freeform: Shape 235">
                <a:extLst>
                  <a:ext uri="{FF2B5EF4-FFF2-40B4-BE49-F238E27FC236}">
                    <a16:creationId xmlns:a16="http://schemas.microsoft.com/office/drawing/2014/main" id="{71729A88-09AD-4981-AEE5-71055A9D199D}"/>
                  </a:ext>
                </a:extLst>
              </p:cNvPr>
              <p:cNvSpPr/>
              <p:nvPr/>
            </p:nvSpPr>
            <p:spPr>
              <a:xfrm>
                <a:off x="18820243" y="7873660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6" name="Freeform: Shape 246">
                <a:extLst>
                  <a:ext uri="{FF2B5EF4-FFF2-40B4-BE49-F238E27FC236}">
                    <a16:creationId xmlns:a16="http://schemas.microsoft.com/office/drawing/2014/main" id="{362BA212-F60C-4D64-97B2-F66FC293080C}"/>
                  </a:ext>
                </a:extLst>
              </p:cNvPr>
              <p:cNvSpPr/>
              <p:nvPr/>
            </p:nvSpPr>
            <p:spPr>
              <a:xfrm>
                <a:off x="18495594" y="7144694"/>
                <a:ext cx="1549443" cy="1903599"/>
              </a:xfrm>
              <a:custGeom>
                <a:avLst/>
                <a:gdLst/>
                <a:ahLst/>
                <a:cxnLst/>
                <a:rect l="0" t="0" r="0" b="0"/>
                <a:pathLst>
                  <a:path w="1000125" h="1228725">
                    <a:moveTo>
                      <a:pt x="921544" y="45244"/>
                    </a:moveTo>
                    <a:cubicBezTo>
                      <a:pt x="942556" y="45244"/>
                      <a:pt x="959644" y="62332"/>
                      <a:pt x="959644" y="83344"/>
                    </a:cubicBezTo>
                    <a:lnTo>
                      <a:pt x="959644" y="1150144"/>
                    </a:lnTo>
                    <a:cubicBezTo>
                      <a:pt x="959644" y="1171156"/>
                      <a:pt x="942556" y="1188244"/>
                      <a:pt x="921544" y="1188244"/>
                    </a:cubicBezTo>
                    <a:lnTo>
                      <a:pt x="83344" y="1188244"/>
                    </a:lnTo>
                    <a:cubicBezTo>
                      <a:pt x="62332" y="1188244"/>
                      <a:pt x="45244" y="1171156"/>
                      <a:pt x="45244" y="1150144"/>
                    </a:cubicBezTo>
                    <a:lnTo>
                      <a:pt x="45244" y="83344"/>
                    </a:lnTo>
                    <a:cubicBezTo>
                      <a:pt x="45244" y="62332"/>
                      <a:pt x="62332" y="45244"/>
                      <a:pt x="83344" y="45244"/>
                    </a:cubicBezTo>
                    <a:lnTo>
                      <a:pt x="921544" y="45244"/>
                    </a:lnTo>
                    <a:moveTo>
                      <a:pt x="921544" y="7144"/>
                    </a:moveTo>
                    <a:lnTo>
                      <a:pt x="83344" y="7144"/>
                    </a:lnTo>
                    <a:cubicBezTo>
                      <a:pt x="41262" y="7144"/>
                      <a:pt x="7144" y="41262"/>
                      <a:pt x="7144" y="83344"/>
                    </a:cubicBezTo>
                    <a:lnTo>
                      <a:pt x="7144" y="1150144"/>
                    </a:lnTo>
                    <a:cubicBezTo>
                      <a:pt x="7144" y="1192225"/>
                      <a:pt x="41262" y="1226344"/>
                      <a:pt x="83344" y="1226344"/>
                    </a:cubicBezTo>
                    <a:lnTo>
                      <a:pt x="921544" y="1226344"/>
                    </a:lnTo>
                    <a:cubicBezTo>
                      <a:pt x="963625" y="1226344"/>
                      <a:pt x="997744" y="1192225"/>
                      <a:pt x="997744" y="1150144"/>
                    </a:cubicBezTo>
                    <a:lnTo>
                      <a:pt x="997744" y="83344"/>
                    </a:lnTo>
                    <a:cubicBezTo>
                      <a:pt x="997744" y="41262"/>
                      <a:pt x="963625" y="7144"/>
                      <a:pt x="921544" y="7144"/>
                    </a:cubicBezTo>
                    <a:lnTo>
                      <a:pt x="921544" y="7144"/>
                    </a:ln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7" name="Freeform: Shape 264">
                <a:extLst>
                  <a:ext uri="{FF2B5EF4-FFF2-40B4-BE49-F238E27FC236}">
                    <a16:creationId xmlns:a16="http://schemas.microsoft.com/office/drawing/2014/main" id="{BC1BD102-9C8C-48EF-859E-DC566724028D}"/>
                  </a:ext>
                </a:extLst>
              </p:cNvPr>
              <p:cNvSpPr/>
              <p:nvPr/>
            </p:nvSpPr>
            <p:spPr>
              <a:xfrm>
                <a:off x="18820243" y="8575212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8" name="Freeform: Shape 265">
                <a:extLst>
                  <a:ext uri="{FF2B5EF4-FFF2-40B4-BE49-F238E27FC236}">
                    <a16:creationId xmlns:a16="http://schemas.microsoft.com/office/drawing/2014/main" id="{5E84976D-3AE7-4CAB-834A-D100B4BAE8D3}"/>
                  </a:ext>
                </a:extLst>
              </p:cNvPr>
              <p:cNvSpPr/>
              <p:nvPr/>
            </p:nvSpPr>
            <p:spPr>
              <a:xfrm>
                <a:off x="18820243" y="8806885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9" name="Oval 266">
                <a:extLst>
                  <a:ext uri="{FF2B5EF4-FFF2-40B4-BE49-F238E27FC236}">
                    <a16:creationId xmlns:a16="http://schemas.microsoft.com/office/drawing/2014/main" id="{B74D9F55-F1D5-4803-87D8-0E3ED66B820F}"/>
                  </a:ext>
                </a:extLst>
              </p:cNvPr>
              <p:cNvSpPr/>
              <p:nvPr/>
            </p:nvSpPr>
            <p:spPr bwMode="auto">
              <a:xfrm>
                <a:off x="18099798" y="8142226"/>
                <a:ext cx="1102673" cy="11026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Freeform: Shape 267">
                <a:extLst>
                  <a:ext uri="{FF2B5EF4-FFF2-40B4-BE49-F238E27FC236}">
                    <a16:creationId xmlns:a16="http://schemas.microsoft.com/office/drawing/2014/main" id="{703945D8-E583-40E9-84A7-A3ADAA1E57E7}"/>
                  </a:ext>
                </a:extLst>
              </p:cNvPr>
              <p:cNvSpPr/>
              <p:nvPr/>
            </p:nvSpPr>
            <p:spPr>
              <a:xfrm>
                <a:off x="18263490" y="8337007"/>
                <a:ext cx="800023" cy="642643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66725">
                    <a:moveTo>
                      <a:pt x="559594" y="426244"/>
                    </a:moveTo>
                    <a:lnTo>
                      <a:pt x="225209" y="426244"/>
                    </a:lnTo>
                    <a:lnTo>
                      <a:pt x="512988" y="191777"/>
                    </a:lnTo>
                    <a:cubicBezTo>
                      <a:pt x="545373" y="165383"/>
                      <a:pt x="549869" y="117996"/>
                      <a:pt x="522980" y="86173"/>
                    </a:cubicBezTo>
                    <a:lnTo>
                      <a:pt x="479041" y="34205"/>
                    </a:lnTo>
                    <a:cubicBezTo>
                      <a:pt x="452142" y="2391"/>
                      <a:pt x="403898" y="-2009"/>
                      <a:pt x="371494" y="24394"/>
                    </a:cubicBezTo>
                    <a:lnTo>
                      <a:pt x="77172" y="264215"/>
                    </a:lnTo>
                    <a:cubicBezTo>
                      <a:pt x="77162" y="264224"/>
                      <a:pt x="77143" y="264262"/>
                      <a:pt x="77124" y="264281"/>
                    </a:cubicBezTo>
                    <a:cubicBezTo>
                      <a:pt x="75343" y="265720"/>
                      <a:pt x="73962" y="267567"/>
                      <a:pt x="72790" y="269539"/>
                    </a:cubicBezTo>
                    <a:cubicBezTo>
                      <a:pt x="72485" y="270053"/>
                      <a:pt x="72200" y="270539"/>
                      <a:pt x="71961" y="271092"/>
                    </a:cubicBezTo>
                    <a:cubicBezTo>
                      <a:pt x="71733" y="271539"/>
                      <a:pt x="71399" y="271930"/>
                      <a:pt x="71228" y="272425"/>
                    </a:cubicBezTo>
                    <a:lnTo>
                      <a:pt x="8382" y="437970"/>
                    </a:lnTo>
                    <a:cubicBezTo>
                      <a:pt x="8030" y="438903"/>
                      <a:pt x="7925" y="439856"/>
                      <a:pt x="7725" y="440818"/>
                    </a:cubicBezTo>
                    <a:cubicBezTo>
                      <a:pt x="7639" y="441170"/>
                      <a:pt x="7553" y="441513"/>
                      <a:pt x="7487" y="441865"/>
                    </a:cubicBezTo>
                    <a:cubicBezTo>
                      <a:pt x="7372" y="442589"/>
                      <a:pt x="7306" y="443304"/>
                      <a:pt x="7277" y="444037"/>
                    </a:cubicBezTo>
                    <a:cubicBezTo>
                      <a:pt x="7249" y="444447"/>
                      <a:pt x="7144" y="444856"/>
                      <a:pt x="7144" y="445294"/>
                    </a:cubicBezTo>
                    <a:cubicBezTo>
                      <a:pt x="7144" y="455458"/>
                      <a:pt x="15135" y="463697"/>
                      <a:pt x="25165" y="464240"/>
                    </a:cubicBezTo>
                    <a:cubicBezTo>
                      <a:pt x="25203" y="464240"/>
                      <a:pt x="25232" y="464249"/>
                      <a:pt x="25270" y="464249"/>
                    </a:cubicBezTo>
                    <a:cubicBezTo>
                      <a:pt x="25575" y="464268"/>
                      <a:pt x="25879" y="464344"/>
                      <a:pt x="26194" y="464344"/>
                    </a:cubicBezTo>
                    <a:lnTo>
                      <a:pt x="559594" y="464344"/>
                    </a:lnTo>
                    <a:cubicBezTo>
                      <a:pt x="570109" y="464344"/>
                      <a:pt x="578644" y="455810"/>
                      <a:pt x="578644" y="445294"/>
                    </a:cubicBezTo>
                    <a:cubicBezTo>
                      <a:pt x="578644" y="434779"/>
                      <a:pt x="570109" y="426244"/>
                      <a:pt x="559594" y="426244"/>
                    </a:cubicBezTo>
                    <a:close/>
                    <a:moveTo>
                      <a:pt x="396935" y="54484"/>
                    </a:moveTo>
                    <a:cubicBezTo>
                      <a:pt x="412442" y="41863"/>
                      <a:pt x="435531" y="43949"/>
                      <a:pt x="448389" y="59189"/>
                    </a:cubicBezTo>
                    <a:lnTo>
                      <a:pt x="492319" y="111148"/>
                    </a:lnTo>
                    <a:cubicBezTo>
                      <a:pt x="505197" y="126378"/>
                      <a:pt x="503034" y="149038"/>
                      <a:pt x="487528" y="161668"/>
                    </a:cubicBezTo>
                    <a:lnTo>
                      <a:pt x="471573" y="174651"/>
                    </a:lnTo>
                    <a:lnTo>
                      <a:pt x="380981" y="67485"/>
                    </a:lnTo>
                    <a:lnTo>
                      <a:pt x="396935" y="54484"/>
                    </a:lnTo>
                    <a:close/>
                    <a:moveTo>
                      <a:pt x="350349" y="92450"/>
                    </a:moveTo>
                    <a:lnTo>
                      <a:pt x="440950" y="199626"/>
                    </a:lnTo>
                    <a:lnTo>
                      <a:pt x="208540" y="388992"/>
                    </a:lnTo>
                    <a:lnTo>
                      <a:pt x="117939" y="281817"/>
                    </a:lnTo>
                    <a:lnTo>
                      <a:pt x="350349" y="92450"/>
                    </a:lnTo>
                    <a:close/>
                    <a:moveTo>
                      <a:pt x="96536" y="317736"/>
                    </a:moveTo>
                    <a:lnTo>
                      <a:pt x="167040" y="401146"/>
                    </a:lnTo>
                    <a:lnTo>
                      <a:pt x="57817" y="419691"/>
                    </a:lnTo>
                    <a:lnTo>
                      <a:pt x="96536" y="317736"/>
                    </a:ln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51" name="Group 189">
            <a:extLst>
              <a:ext uri="{FF2B5EF4-FFF2-40B4-BE49-F238E27FC236}">
                <a16:creationId xmlns:a16="http://schemas.microsoft.com/office/drawing/2014/main" id="{0DE938C4-EB5E-4DF4-8FAD-094257BA36EB}"/>
              </a:ext>
            </a:extLst>
          </p:cNvPr>
          <p:cNvGrpSpPr/>
          <p:nvPr/>
        </p:nvGrpSpPr>
        <p:grpSpPr>
          <a:xfrm>
            <a:off x="3346790" y="1159599"/>
            <a:ext cx="400861" cy="419488"/>
            <a:chOff x="3282901" y="3694355"/>
            <a:chExt cx="551942" cy="577590"/>
          </a:xfrm>
        </p:grpSpPr>
        <p:sp>
          <p:nvSpPr>
            <p:cNvPr id="252" name="Rectangle 190">
              <a:extLst>
                <a:ext uri="{FF2B5EF4-FFF2-40B4-BE49-F238E27FC236}">
                  <a16:creationId xmlns:a16="http://schemas.microsoft.com/office/drawing/2014/main" id="{B40C85C9-EEAF-4132-9525-77D5A48120FB}"/>
                </a:ext>
              </a:extLst>
            </p:cNvPr>
            <p:cNvSpPr/>
            <p:nvPr/>
          </p:nvSpPr>
          <p:spPr bwMode="auto">
            <a:xfrm>
              <a:off x="3349067" y="3694355"/>
              <a:ext cx="485776" cy="56197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3" name="Group 191">
              <a:extLst>
                <a:ext uri="{FF2B5EF4-FFF2-40B4-BE49-F238E27FC236}">
                  <a16:creationId xmlns:a16="http://schemas.microsoft.com/office/drawing/2014/main" id="{9B221F84-1D3F-475A-BCDD-DB0F9F5418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82901" y="3716567"/>
              <a:ext cx="514399" cy="555378"/>
              <a:chOff x="557299" y="7144694"/>
              <a:chExt cx="1945239" cy="2100205"/>
            </a:xfrm>
          </p:grpSpPr>
          <p:sp>
            <p:nvSpPr>
              <p:cNvPr id="254" name="Freeform: Shape 192">
                <a:extLst>
                  <a:ext uri="{FF2B5EF4-FFF2-40B4-BE49-F238E27FC236}">
                    <a16:creationId xmlns:a16="http://schemas.microsoft.com/office/drawing/2014/main" id="{9344A866-7F64-48D1-9F20-635BAC4BC86E}"/>
                  </a:ext>
                </a:extLst>
              </p:cNvPr>
              <p:cNvSpPr/>
              <p:nvPr/>
            </p:nvSpPr>
            <p:spPr>
              <a:xfrm>
                <a:off x="1277744" y="7410312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5" name="Freeform: Shape 193">
                <a:extLst>
                  <a:ext uri="{FF2B5EF4-FFF2-40B4-BE49-F238E27FC236}">
                    <a16:creationId xmlns:a16="http://schemas.microsoft.com/office/drawing/2014/main" id="{87ADE99F-0FDB-4FA1-899E-D302E6CE3AE5}"/>
                  </a:ext>
                </a:extLst>
              </p:cNvPr>
              <p:cNvSpPr/>
              <p:nvPr/>
            </p:nvSpPr>
            <p:spPr>
              <a:xfrm>
                <a:off x="1277744" y="8105334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6" name="Freeform: Shape 194">
                <a:extLst>
                  <a:ext uri="{FF2B5EF4-FFF2-40B4-BE49-F238E27FC236}">
                    <a16:creationId xmlns:a16="http://schemas.microsoft.com/office/drawing/2014/main" id="{22BF5D0A-1FA4-4499-914D-B0B287D8FFCB}"/>
                  </a:ext>
                </a:extLst>
              </p:cNvPr>
              <p:cNvSpPr/>
              <p:nvPr/>
            </p:nvSpPr>
            <p:spPr>
              <a:xfrm>
                <a:off x="1277744" y="7641986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7" name="Freeform: Shape 195">
                <a:extLst>
                  <a:ext uri="{FF2B5EF4-FFF2-40B4-BE49-F238E27FC236}">
                    <a16:creationId xmlns:a16="http://schemas.microsoft.com/office/drawing/2014/main" id="{9BBABA97-67E6-4651-B667-7235D9371231}"/>
                  </a:ext>
                </a:extLst>
              </p:cNvPr>
              <p:cNvSpPr/>
              <p:nvPr/>
            </p:nvSpPr>
            <p:spPr>
              <a:xfrm>
                <a:off x="1277744" y="8337007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8" name="Freeform: Shape 196">
                <a:extLst>
                  <a:ext uri="{FF2B5EF4-FFF2-40B4-BE49-F238E27FC236}">
                    <a16:creationId xmlns:a16="http://schemas.microsoft.com/office/drawing/2014/main" id="{ACDF66DD-9A6D-4A73-9DED-E323BBD91C39}"/>
                  </a:ext>
                </a:extLst>
              </p:cNvPr>
              <p:cNvSpPr/>
              <p:nvPr/>
            </p:nvSpPr>
            <p:spPr>
              <a:xfrm>
                <a:off x="1277744" y="7873660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9" name="Freeform: Shape 197">
                <a:extLst>
                  <a:ext uri="{FF2B5EF4-FFF2-40B4-BE49-F238E27FC236}">
                    <a16:creationId xmlns:a16="http://schemas.microsoft.com/office/drawing/2014/main" id="{04341E60-ED0B-4123-9B20-71DCBF83A18D}"/>
                  </a:ext>
                </a:extLst>
              </p:cNvPr>
              <p:cNvSpPr/>
              <p:nvPr/>
            </p:nvSpPr>
            <p:spPr>
              <a:xfrm>
                <a:off x="953095" y="7144694"/>
                <a:ext cx="1549443" cy="1903599"/>
              </a:xfrm>
              <a:custGeom>
                <a:avLst/>
                <a:gdLst/>
                <a:ahLst/>
                <a:cxnLst/>
                <a:rect l="0" t="0" r="0" b="0"/>
                <a:pathLst>
                  <a:path w="1000125" h="1228725">
                    <a:moveTo>
                      <a:pt x="921544" y="45244"/>
                    </a:moveTo>
                    <a:cubicBezTo>
                      <a:pt x="942556" y="45244"/>
                      <a:pt x="959644" y="62332"/>
                      <a:pt x="959644" y="83344"/>
                    </a:cubicBezTo>
                    <a:lnTo>
                      <a:pt x="959644" y="1150144"/>
                    </a:lnTo>
                    <a:cubicBezTo>
                      <a:pt x="959644" y="1171156"/>
                      <a:pt x="942556" y="1188244"/>
                      <a:pt x="921544" y="1188244"/>
                    </a:cubicBezTo>
                    <a:lnTo>
                      <a:pt x="83344" y="1188244"/>
                    </a:lnTo>
                    <a:cubicBezTo>
                      <a:pt x="62332" y="1188244"/>
                      <a:pt x="45244" y="1171156"/>
                      <a:pt x="45244" y="1150144"/>
                    </a:cubicBezTo>
                    <a:lnTo>
                      <a:pt x="45244" y="83344"/>
                    </a:lnTo>
                    <a:cubicBezTo>
                      <a:pt x="45244" y="62332"/>
                      <a:pt x="62332" y="45244"/>
                      <a:pt x="83344" y="45244"/>
                    </a:cubicBezTo>
                    <a:lnTo>
                      <a:pt x="921544" y="45244"/>
                    </a:lnTo>
                    <a:moveTo>
                      <a:pt x="921544" y="7144"/>
                    </a:moveTo>
                    <a:lnTo>
                      <a:pt x="83344" y="7144"/>
                    </a:lnTo>
                    <a:cubicBezTo>
                      <a:pt x="41262" y="7144"/>
                      <a:pt x="7144" y="41262"/>
                      <a:pt x="7144" y="83344"/>
                    </a:cubicBezTo>
                    <a:lnTo>
                      <a:pt x="7144" y="1150144"/>
                    </a:lnTo>
                    <a:cubicBezTo>
                      <a:pt x="7144" y="1192225"/>
                      <a:pt x="41262" y="1226344"/>
                      <a:pt x="83344" y="1226344"/>
                    </a:cubicBezTo>
                    <a:lnTo>
                      <a:pt x="921544" y="1226344"/>
                    </a:lnTo>
                    <a:cubicBezTo>
                      <a:pt x="963625" y="1226344"/>
                      <a:pt x="997744" y="1192225"/>
                      <a:pt x="997744" y="1150144"/>
                    </a:cubicBezTo>
                    <a:lnTo>
                      <a:pt x="997744" y="83344"/>
                    </a:lnTo>
                    <a:cubicBezTo>
                      <a:pt x="997744" y="41262"/>
                      <a:pt x="963625" y="7144"/>
                      <a:pt x="921544" y="7144"/>
                    </a:cubicBezTo>
                    <a:lnTo>
                      <a:pt x="921544" y="7144"/>
                    </a:ln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60" name="Freeform: Shape 198">
                <a:extLst>
                  <a:ext uri="{FF2B5EF4-FFF2-40B4-BE49-F238E27FC236}">
                    <a16:creationId xmlns:a16="http://schemas.microsoft.com/office/drawing/2014/main" id="{24B7C091-2F53-40DA-9D24-C483C9BDBF3F}"/>
                  </a:ext>
                </a:extLst>
              </p:cNvPr>
              <p:cNvSpPr/>
              <p:nvPr/>
            </p:nvSpPr>
            <p:spPr>
              <a:xfrm>
                <a:off x="1277744" y="8575212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61" name="Freeform: Shape 200">
                <a:extLst>
                  <a:ext uri="{FF2B5EF4-FFF2-40B4-BE49-F238E27FC236}">
                    <a16:creationId xmlns:a16="http://schemas.microsoft.com/office/drawing/2014/main" id="{ED732096-33FD-481F-8F42-732F06DB42FD}"/>
                  </a:ext>
                </a:extLst>
              </p:cNvPr>
              <p:cNvSpPr/>
              <p:nvPr/>
            </p:nvSpPr>
            <p:spPr>
              <a:xfrm>
                <a:off x="1277744" y="8806885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grpSp>
            <p:nvGrpSpPr>
              <p:cNvPr id="262" name="Group 208">
                <a:extLst>
                  <a:ext uri="{FF2B5EF4-FFF2-40B4-BE49-F238E27FC236}">
                    <a16:creationId xmlns:a16="http://schemas.microsoft.com/office/drawing/2014/main" id="{79A8E390-8D3A-42D5-8CC8-C31DB9037244}"/>
                  </a:ext>
                </a:extLst>
              </p:cNvPr>
              <p:cNvGrpSpPr/>
              <p:nvPr/>
            </p:nvGrpSpPr>
            <p:grpSpPr>
              <a:xfrm>
                <a:off x="557299" y="8142226"/>
                <a:ext cx="1102673" cy="1102673"/>
                <a:chOff x="434465" y="8199646"/>
                <a:chExt cx="1102673" cy="1102673"/>
              </a:xfrm>
            </p:grpSpPr>
            <p:sp>
              <p:nvSpPr>
                <p:cNvPr id="263" name="Oval 218">
                  <a:extLst>
                    <a:ext uri="{FF2B5EF4-FFF2-40B4-BE49-F238E27FC236}">
                      <a16:creationId xmlns:a16="http://schemas.microsoft.com/office/drawing/2014/main" id="{ECCB02AF-119D-41DA-82F1-BEAF4F867C47}"/>
                    </a:ext>
                  </a:extLst>
                </p:cNvPr>
                <p:cNvSpPr/>
                <p:nvPr/>
              </p:nvSpPr>
              <p:spPr bwMode="auto">
                <a:xfrm>
                  <a:off x="434465" y="8199646"/>
                  <a:ext cx="1102673" cy="11026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64" name="Graphic 220" descr="Repeat">
                  <a:extLst>
                    <a:ext uri="{FF2B5EF4-FFF2-40B4-BE49-F238E27FC236}">
                      <a16:creationId xmlns:a16="http://schemas.microsoft.com/office/drawing/2014/main" id="{43DBDEFC-DB8F-45BA-97E6-99CE205A2C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878" y="8222062"/>
                  <a:ext cx="1057845" cy="105783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65" name="Group 189">
            <a:extLst>
              <a:ext uri="{FF2B5EF4-FFF2-40B4-BE49-F238E27FC236}">
                <a16:creationId xmlns:a16="http://schemas.microsoft.com/office/drawing/2014/main" id="{AA66D726-C188-46E9-A304-FA976A80BCD5}"/>
              </a:ext>
            </a:extLst>
          </p:cNvPr>
          <p:cNvGrpSpPr/>
          <p:nvPr/>
        </p:nvGrpSpPr>
        <p:grpSpPr>
          <a:xfrm>
            <a:off x="7944399" y="1183942"/>
            <a:ext cx="400861" cy="419488"/>
            <a:chOff x="3282901" y="3694355"/>
            <a:chExt cx="551942" cy="577590"/>
          </a:xfrm>
        </p:grpSpPr>
        <p:sp>
          <p:nvSpPr>
            <p:cNvPr id="266" name="Rectangle 190">
              <a:extLst>
                <a:ext uri="{FF2B5EF4-FFF2-40B4-BE49-F238E27FC236}">
                  <a16:creationId xmlns:a16="http://schemas.microsoft.com/office/drawing/2014/main" id="{FBB6A0A4-A892-4578-9E4B-84007E89BA3E}"/>
                </a:ext>
              </a:extLst>
            </p:cNvPr>
            <p:cNvSpPr/>
            <p:nvPr/>
          </p:nvSpPr>
          <p:spPr bwMode="auto">
            <a:xfrm>
              <a:off x="3349067" y="3694355"/>
              <a:ext cx="485776" cy="56197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0" name="Group 191">
              <a:extLst>
                <a:ext uri="{FF2B5EF4-FFF2-40B4-BE49-F238E27FC236}">
                  <a16:creationId xmlns:a16="http://schemas.microsoft.com/office/drawing/2014/main" id="{BB49D342-E3CD-4BC6-8AB3-612008D895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82901" y="3716567"/>
              <a:ext cx="514399" cy="555378"/>
              <a:chOff x="557299" y="7144694"/>
              <a:chExt cx="1945239" cy="2100205"/>
            </a:xfrm>
          </p:grpSpPr>
          <p:sp>
            <p:nvSpPr>
              <p:cNvPr id="271" name="Freeform: Shape 192">
                <a:extLst>
                  <a:ext uri="{FF2B5EF4-FFF2-40B4-BE49-F238E27FC236}">
                    <a16:creationId xmlns:a16="http://schemas.microsoft.com/office/drawing/2014/main" id="{4A186A7A-CC1D-4DCE-B4CE-412FE11EFE45}"/>
                  </a:ext>
                </a:extLst>
              </p:cNvPr>
              <p:cNvSpPr/>
              <p:nvPr/>
            </p:nvSpPr>
            <p:spPr>
              <a:xfrm>
                <a:off x="1277744" y="7410312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72" name="Freeform: Shape 193">
                <a:extLst>
                  <a:ext uri="{FF2B5EF4-FFF2-40B4-BE49-F238E27FC236}">
                    <a16:creationId xmlns:a16="http://schemas.microsoft.com/office/drawing/2014/main" id="{0FDA84EE-F027-4C9E-92B8-A78B443060A4}"/>
                  </a:ext>
                </a:extLst>
              </p:cNvPr>
              <p:cNvSpPr/>
              <p:nvPr/>
            </p:nvSpPr>
            <p:spPr>
              <a:xfrm>
                <a:off x="1277744" y="8105334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73" name="Freeform: Shape 194">
                <a:extLst>
                  <a:ext uri="{FF2B5EF4-FFF2-40B4-BE49-F238E27FC236}">
                    <a16:creationId xmlns:a16="http://schemas.microsoft.com/office/drawing/2014/main" id="{EF55DA94-B296-4C20-BE6D-E58100EB1484}"/>
                  </a:ext>
                </a:extLst>
              </p:cNvPr>
              <p:cNvSpPr/>
              <p:nvPr/>
            </p:nvSpPr>
            <p:spPr>
              <a:xfrm>
                <a:off x="1277744" y="7641986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74" name="Freeform: Shape 195">
                <a:extLst>
                  <a:ext uri="{FF2B5EF4-FFF2-40B4-BE49-F238E27FC236}">
                    <a16:creationId xmlns:a16="http://schemas.microsoft.com/office/drawing/2014/main" id="{97C09B19-43DE-4478-A9F8-A56397466636}"/>
                  </a:ext>
                </a:extLst>
              </p:cNvPr>
              <p:cNvSpPr/>
              <p:nvPr/>
            </p:nvSpPr>
            <p:spPr>
              <a:xfrm>
                <a:off x="1277744" y="8337007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75" name="Freeform: Shape 196">
                <a:extLst>
                  <a:ext uri="{FF2B5EF4-FFF2-40B4-BE49-F238E27FC236}">
                    <a16:creationId xmlns:a16="http://schemas.microsoft.com/office/drawing/2014/main" id="{A9EBC669-CFB2-40FE-9E9A-0C98CD3D9BF4}"/>
                  </a:ext>
                </a:extLst>
              </p:cNvPr>
              <p:cNvSpPr/>
              <p:nvPr/>
            </p:nvSpPr>
            <p:spPr>
              <a:xfrm>
                <a:off x="1277744" y="7873660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76" name="Freeform: Shape 197">
                <a:extLst>
                  <a:ext uri="{FF2B5EF4-FFF2-40B4-BE49-F238E27FC236}">
                    <a16:creationId xmlns:a16="http://schemas.microsoft.com/office/drawing/2014/main" id="{87672D41-8971-4B84-A282-BC223383BE4D}"/>
                  </a:ext>
                </a:extLst>
              </p:cNvPr>
              <p:cNvSpPr/>
              <p:nvPr/>
            </p:nvSpPr>
            <p:spPr>
              <a:xfrm>
                <a:off x="953095" y="7144694"/>
                <a:ext cx="1549443" cy="1903599"/>
              </a:xfrm>
              <a:custGeom>
                <a:avLst/>
                <a:gdLst/>
                <a:ahLst/>
                <a:cxnLst/>
                <a:rect l="0" t="0" r="0" b="0"/>
                <a:pathLst>
                  <a:path w="1000125" h="1228725">
                    <a:moveTo>
                      <a:pt x="921544" y="45244"/>
                    </a:moveTo>
                    <a:cubicBezTo>
                      <a:pt x="942556" y="45244"/>
                      <a:pt x="959644" y="62332"/>
                      <a:pt x="959644" y="83344"/>
                    </a:cubicBezTo>
                    <a:lnTo>
                      <a:pt x="959644" y="1150144"/>
                    </a:lnTo>
                    <a:cubicBezTo>
                      <a:pt x="959644" y="1171156"/>
                      <a:pt x="942556" y="1188244"/>
                      <a:pt x="921544" y="1188244"/>
                    </a:cubicBezTo>
                    <a:lnTo>
                      <a:pt x="83344" y="1188244"/>
                    </a:lnTo>
                    <a:cubicBezTo>
                      <a:pt x="62332" y="1188244"/>
                      <a:pt x="45244" y="1171156"/>
                      <a:pt x="45244" y="1150144"/>
                    </a:cubicBezTo>
                    <a:lnTo>
                      <a:pt x="45244" y="83344"/>
                    </a:lnTo>
                    <a:cubicBezTo>
                      <a:pt x="45244" y="62332"/>
                      <a:pt x="62332" y="45244"/>
                      <a:pt x="83344" y="45244"/>
                    </a:cubicBezTo>
                    <a:lnTo>
                      <a:pt x="921544" y="45244"/>
                    </a:lnTo>
                    <a:moveTo>
                      <a:pt x="921544" y="7144"/>
                    </a:moveTo>
                    <a:lnTo>
                      <a:pt x="83344" y="7144"/>
                    </a:lnTo>
                    <a:cubicBezTo>
                      <a:pt x="41262" y="7144"/>
                      <a:pt x="7144" y="41262"/>
                      <a:pt x="7144" y="83344"/>
                    </a:cubicBezTo>
                    <a:lnTo>
                      <a:pt x="7144" y="1150144"/>
                    </a:lnTo>
                    <a:cubicBezTo>
                      <a:pt x="7144" y="1192225"/>
                      <a:pt x="41262" y="1226344"/>
                      <a:pt x="83344" y="1226344"/>
                    </a:cubicBezTo>
                    <a:lnTo>
                      <a:pt x="921544" y="1226344"/>
                    </a:lnTo>
                    <a:cubicBezTo>
                      <a:pt x="963625" y="1226344"/>
                      <a:pt x="997744" y="1192225"/>
                      <a:pt x="997744" y="1150144"/>
                    </a:cubicBezTo>
                    <a:lnTo>
                      <a:pt x="997744" y="83344"/>
                    </a:lnTo>
                    <a:cubicBezTo>
                      <a:pt x="997744" y="41262"/>
                      <a:pt x="963625" y="7144"/>
                      <a:pt x="921544" y="7144"/>
                    </a:cubicBezTo>
                    <a:lnTo>
                      <a:pt x="921544" y="7144"/>
                    </a:ln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77" name="Freeform: Shape 198">
                <a:extLst>
                  <a:ext uri="{FF2B5EF4-FFF2-40B4-BE49-F238E27FC236}">
                    <a16:creationId xmlns:a16="http://schemas.microsoft.com/office/drawing/2014/main" id="{1253425E-BCEF-47D1-9EA7-BCC601E9EC24}"/>
                  </a:ext>
                </a:extLst>
              </p:cNvPr>
              <p:cNvSpPr/>
              <p:nvPr/>
            </p:nvSpPr>
            <p:spPr>
              <a:xfrm>
                <a:off x="1277744" y="8575212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78" name="Freeform: Shape 200">
                <a:extLst>
                  <a:ext uri="{FF2B5EF4-FFF2-40B4-BE49-F238E27FC236}">
                    <a16:creationId xmlns:a16="http://schemas.microsoft.com/office/drawing/2014/main" id="{3AEF2BCD-DD1E-455C-B84C-EAFA71503285}"/>
                  </a:ext>
                </a:extLst>
              </p:cNvPr>
              <p:cNvSpPr/>
              <p:nvPr/>
            </p:nvSpPr>
            <p:spPr>
              <a:xfrm>
                <a:off x="1277744" y="8806885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grpSp>
            <p:nvGrpSpPr>
              <p:cNvPr id="279" name="Group 208">
                <a:extLst>
                  <a:ext uri="{FF2B5EF4-FFF2-40B4-BE49-F238E27FC236}">
                    <a16:creationId xmlns:a16="http://schemas.microsoft.com/office/drawing/2014/main" id="{831CF896-2441-40B8-958C-1A4619B48712}"/>
                  </a:ext>
                </a:extLst>
              </p:cNvPr>
              <p:cNvGrpSpPr/>
              <p:nvPr/>
            </p:nvGrpSpPr>
            <p:grpSpPr>
              <a:xfrm>
                <a:off x="557299" y="8142226"/>
                <a:ext cx="1102673" cy="1102673"/>
                <a:chOff x="434465" y="8199646"/>
                <a:chExt cx="1102673" cy="1102673"/>
              </a:xfrm>
            </p:grpSpPr>
            <p:sp>
              <p:nvSpPr>
                <p:cNvPr id="280" name="Oval 218">
                  <a:extLst>
                    <a:ext uri="{FF2B5EF4-FFF2-40B4-BE49-F238E27FC236}">
                      <a16:creationId xmlns:a16="http://schemas.microsoft.com/office/drawing/2014/main" id="{F2E4FA7F-646E-46A4-9301-40F732CC6642}"/>
                    </a:ext>
                  </a:extLst>
                </p:cNvPr>
                <p:cNvSpPr/>
                <p:nvPr/>
              </p:nvSpPr>
              <p:spPr bwMode="auto">
                <a:xfrm>
                  <a:off x="434465" y="8199646"/>
                  <a:ext cx="1102673" cy="11026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81" name="Graphic 220" descr="Repeat">
                  <a:extLst>
                    <a:ext uri="{FF2B5EF4-FFF2-40B4-BE49-F238E27FC236}">
                      <a16:creationId xmlns:a16="http://schemas.microsoft.com/office/drawing/2014/main" id="{AEE206FF-2643-433F-8082-473FFA7684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878" y="8222062"/>
                  <a:ext cx="1057845" cy="105783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82" name="Group 189">
            <a:extLst>
              <a:ext uri="{FF2B5EF4-FFF2-40B4-BE49-F238E27FC236}">
                <a16:creationId xmlns:a16="http://schemas.microsoft.com/office/drawing/2014/main" id="{62669771-048E-4C41-81A9-6F8CBD29C0DB}"/>
              </a:ext>
            </a:extLst>
          </p:cNvPr>
          <p:cNvGrpSpPr/>
          <p:nvPr/>
        </p:nvGrpSpPr>
        <p:grpSpPr>
          <a:xfrm>
            <a:off x="7951438" y="2597144"/>
            <a:ext cx="400861" cy="419488"/>
            <a:chOff x="3282901" y="3694355"/>
            <a:chExt cx="551942" cy="577590"/>
          </a:xfrm>
        </p:grpSpPr>
        <p:sp>
          <p:nvSpPr>
            <p:cNvPr id="283" name="Rectangle 190">
              <a:extLst>
                <a:ext uri="{FF2B5EF4-FFF2-40B4-BE49-F238E27FC236}">
                  <a16:creationId xmlns:a16="http://schemas.microsoft.com/office/drawing/2014/main" id="{D068B7DB-96FA-4B8F-AC1F-C222ACF12B32}"/>
                </a:ext>
              </a:extLst>
            </p:cNvPr>
            <p:cNvSpPr/>
            <p:nvPr/>
          </p:nvSpPr>
          <p:spPr bwMode="auto">
            <a:xfrm>
              <a:off x="3349067" y="3694355"/>
              <a:ext cx="485776" cy="56197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84" name="Group 191">
              <a:extLst>
                <a:ext uri="{FF2B5EF4-FFF2-40B4-BE49-F238E27FC236}">
                  <a16:creationId xmlns:a16="http://schemas.microsoft.com/office/drawing/2014/main" id="{35619610-56AD-4F1B-94FC-F392D24636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82901" y="3716567"/>
              <a:ext cx="514399" cy="555378"/>
              <a:chOff x="557299" y="7144694"/>
              <a:chExt cx="1945239" cy="2100205"/>
            </a:xfrm>
          </p:grpSpPr>
          <p:sp>
            <p:nvSpPr>
              <p:cNvPr id="285" name="Freeform: Shape 192">
                <a:extLst>
                  <a:ext uri="{FF2B5EF4-FFF2-40B4-BE49-F238E27FC236}">
                    <a16:creationId xmlns:a16="http://schemas.microsoft.com/office/drawing/2014/main" id="{569C8F22-FCFA-42F1-B779-FEDA3F38283D}"/>
                  </a:ext>
                </a:extLst>
              </p:cNvPr>
              <p:cNvSpPr/>
              <p:nvPr/>
            </p:nvSpPr>
            <p:spPr>
              <a:xfrm>
                <a:off x="1277744" y="7410312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86" name="Freeform: Shape 193">
                <a:extLst>
                  <a:ext uri="{FF2B5EF4-FFF2-40B4-BE49-F238E27FC236}">
                    <a16:creationId xmlns:a16="http://schemas.microsoft.com/office/drawing/2014/main" id="{21B363F7-F4FB-4947-9EDA-C00C2FE3F990}"/>
                  </a:ext>
                </a:extLst>
              </p:cNvPr>
              <p:cNvSpPr/>
              <p:nvPr/>
            </p:nvSpPr>
            <p:spPr>
              <a:xfrm>
                <a:off x="1277744" y="8105334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87" name="Freeform: Shape 194">
                <a:extLst>
                  <a:ext uri="{FF2B5EF4-FFF2-40B4-BE49-F238E27FC236}">
                    <a16:creationId xmlns:a16="http://schemas.microsoft.com/office/drawing/2014/main" id="{1E3AAB24-DB66-4ADB-A0CE-5B7F2DDC3287}"/>
                  </a:ext>
                </a:extLst>
              </p:cNvPr>
              <p:cNvSpPr/>
              <p:nvPr/>
            </p:nvSpPr>
            <p:spPr>
              <a:xfrm>
                <a:off x="1277744" y="7641986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88" name="Freeform: Shape 195">
                <a:extLst>
                  <a:ext uri="{FF2B5EF4-FFF2-40B4-BE49-F238E27FC236}">
                    <a16:creationId xmlns:a16="http://schemas.microsoft.com/office/drawing/2014/main" id="{D57E1850-CE99-4AE0-9F01-A9E341EEAAF3}"/>
                  </a:ext>
                </a:extLst>
              </p:cNvPr>
              <p:cNvSpPr/>
              <p:nvPr/>
            </p:nvSpPr>
            <p:spPr>
              <a:xfrm>
                <a:off x="1277744" y="8337007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89" name="Freeform: Shape 196">
                <a:extLst>
                  <a:ext uri="{FF2B5EF4-FFF2-40B4-BE49-F238E27FC236}">
                    <a16:creationId xmlns:a16="http://schemas.microsoft.com/office/drawing/2014/main" id="{7C003CFB-2330-43D1-92E7-2562F8E43D41}"/>
                  </a:ext>
                </a:extLst>
              </p:cNvPr>
              <p:cNvSpPr/>
              <p:nvPr/>
            </p:nvSpPr>
            <p:spPr>
              <a:xfrm>
                <a:off x="1277744" y="7873660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90" name="Freeform: Shape 197">
                <a:extLst>
                  <a:ext uri="{FF2B5EF4-FFF2-40B4-BE49-F238E27FC236}">
                    <a16:creationId xmlns:a16="http://schemas.microsoft.com/office/drawing/2014/main" id="{13E3B3A0-62CF-42FF-B5BA-52C5C2996567}"/>
                  </a:ext>
                </a:extLst>
              </p:cNvPr>
              <p:cNvSpPr/>
              <p:nvPr/>
            </p:nvSpPr>
            <p:spPr>
              <a:xfrm>
                <a:off x="953095" y="7144694"/>
                <a:ext cx="1549443" cy="1903599"/>
              </a:xfrm>
              <a:custGeom>
                <a:avLst/>
                <a:gdLst/>
                <a:ahLst/>
                <a:cxnLst/>
                <a:rect l="0" t="0" r="0" b="0"/>
                <a:pathLst>
                  <a:path w="1000125" h="1228725">
                    <a:moveTo>
                      <a:pt x="921544" y="45244"/>
                    </a:moveTo>
                    <a:cubicBezTo>
                      <a:pt x="942556" y="45244"/>
                      <a:pt x="959644" y="62332"/>
                      <a:pt x="959644" y="83344"/>
                    </a:cubicBezTo>
                    <a:lnTo>
                      <a:pt x="959644" y="1150144"/>
                    </a:lnTo>
                    <a:cubicBezTo>
                      <a:pt x="959644" y="1171156"/>
                      <a:pt x="942556" y="1188244"/>
                      <a:pt x="921544" y="1188244"/>
                    </a:cubicBezTo>
                    <a:lnTo>
                      <a:pt x="83344" y="1188244"/>
                    </a:lnTo>
                    <a:cubicBezTo>
                      <a:pt x="62332" y="1188244"/>
                      <a:pt x="45244" y="1171156"/>
                      <a:pt x="45244" y="1150144"/>
                    </a:cubicBezTo>
                    <a:lnTo>
                      <a:pt x="45244" y="83344"/>
                    </a:lnTo>
                    <a:cubicBezTo>
                      <a:pt x="45244" y="62332"/>
                      <a:pt x="62332" y="45244"/>
                      <a:pt x="83344" y="45244"/>
                    </a:cubicBezTo>
                    <a:lnTo>
                      <a:pt x="921544" y="45244"/>
                    </a:lnTo>
                    <a:moveTo>
                      <a:pt x="921544" y="7144"/>
                    </a:moveTo>
                    <a:lnTo>
                      <a:pt x="83344" y="7144"/>
                    </a:lnTo>
                    <a:cubicBezTo>
                      <a:pt x="41262" y="7144"/>
                      <a:pt x="7144" y="41262"/>
                      <a:pt x="7144" y="83344"/>
                    </a:cubicBezTo>
                    <a:lnTo>
                      <a:pt x="7144" y="1150144"/>
                    </a:lnTo>
                    <a:cubicBezTo>
                      <a:pt x="7144" y="1192225"/>
                      <a:pt x="41262" y="1226344"/>
                      <a:pt x="83344" y="1226344"/>
                    </a:cubicBezTo>
                    <a:lnTo>
                      <a:pt x="921544" y="1226344"/>
                    </a:lnTo>
                    <a:cubicBezTo>
                      <a:pt x="963625" y="1226344"/>
                      <a:pt x="997744" y="1192225"/>
                      <a:pt x="997744" y="1150144"/>
                    </a:cubicBezTo>
                    <a:lnTo>
                      <a:pt x="997744" y="83344"/>
                    </a:lnTo>
                    <a:cubicBezTo>
                      <a:pt x="997744" y="41262"/>
                      <a:pt x="963625" y="7144"/>
                      <a:pt x="921544" y="7144"/>
                    </a:cubicBezTo>
                    <a:lnTo>
                      <a:pt x="921544" y="7144"/>
                    </a:ln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91" name="Freeform: Shape 198">
                <a:extLst>
                  <a:ext uri="{FF2B5EF4-FFF2-40B4-BE49-F238E27FC236}">
                    <a16:creationId xmlns:a16="http://schemas.microsoft.com/office/drawing/2014/main" id="{36018575-C841-4A73-AB6D-9CAD5E8B5642}"/>
                  </a:ext>
                </a:extLst>
              </p:cNvPr>
              <p:cNvSpPr/>
              <p:nvPr/>
            </p:nvSpPr>
            <p:spPr>
              <a:xfrm>
                <a:off x="1277744" y="8575212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92" name="Freeform: Shape 200">
                <a:extLst>
                  <a:ext uri="{FF2B5EF4-FFF2-40B4-BE49-F238E27FC236}">
                    <a16:creationId xmlns:a16="http://schemas.microsoft.com/office/drawing/2014/main" id="{6DA1AB0F-A5E5-4FA0-86CB-FF59A9586B82}"/>
                  </a:ext>
                </a:extLst>
              </p:cNvPr>
              <p:cNvSpPr/>
              <p:nvPr/>
            </p:nvSpPr>
            <p:spPr>
              <a:xfrm>
                <a:off x="1277744" y="8806885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grpSp>
            <p:nvGrpSpPr>
              <p:cNvPr id="293" name="Group 208">
                <a:extLst>
                  <a:ext uri="{FF2B5EF4-FFF2-40B4-BE49-F238E27FC236}">
                    <a16:creationId xmlns:a16="http://schemas.microsoft.com/office/drawing/2014/main" id="{AC7807A3-9CC6-4995-B41C-9F9EBD3C7A2A}"/>
                  </a:ext>
                </a:extLst>
              </p:cNvPr>
              <p:cNvGrpSpPr/>
              <p:nvPr/>
            </p:nvGrpSpPr>
            <p:grpSpPr>
              <a:xfrm>
                <a:off x="557299" y="8142226"/>
                <a:ext cx="1102673" cy="1102673"/>
                <a:chOff x="434465" y="8199646"/>
                <a:chExt cx="1102673" cy="1102673"/>
              </a:xfrm>
            </p:grpSpPr>
            <p:sp>
              <p:nvSpPr>
                <p:cNvPr id="294" name="Oval 218">
                  <a:extLst>
                    <a:ext uri="{FF2B5EF4-FFF2-40B4-BE49-F238E27FC236}">
                      <a16:creationId xmlns:a16="http://schemas.microsoft.com/office/drawing/2014/main" id="{5BEF040A-6608-4017-BA9F-66F92873D3FB}"/>
                    </a:ext>
                  </a:extLst>
                </p:cNvPr>
                <p:cNvSpPr/>
                <p:nvPr/>
              </p:nvSpPr>
              <p:spPr bwMode="auto">
                <a:xfrm>
                  <a:off x="434465" y="8199646"/>
                  <a:ext cx="1102673" cy="11026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95" name="Graphic 220" descr="Repeat">
                  <a:extLst>
                    <a:ext uri="{FF2B5EF4-FFF2-40B4-BE49-F238E27FC236}">
                      <a16:creationId xmlns:a16="http://schemas.microsoft.com/office/drawing/2014/main" id="{143A11F7-09B8-4C02-8F09-DC09328629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878" y="8222062"/>
                  <a:ext cx="1057845" cy="105783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96" name="Group 189">
            <a:extLst>
              <a:ext uri="{FF2B5EF4-FFF2-40B4-BE49-F238E27FC236}">
                <a16:creationId xmlns:a16="http://schemas.microsoft.com/office/drawing/2014/main" id="{8C4EBB2D-FB46-487C-8C22-3FB7DDCEE95A}"/>
              </a:ext>
            </a:extLst>
          </p:cNvPr>
          <p:cNvGrpSpPr/>
          <p:nvPr/>
        </p:nvGrpSpPr>
        <p:grpSpPr>
          <a:xfrm>
            <a:off x="2363779" y="2623254"/>
            <a:ext cx="400861" cy="419488"/>
            <a:chOff x="3282901" y="3694355"/>
            <a:chExt cx="551942" cy="577590"/>
          </a:xfrm>
        </p:grpSpPr>
        <p:sp>
          <p:nvSpPr>
            <p:cNvPr id="297" name="Rectangle 190">
              <a:extLst>
                <a:ext uri="{FF2B5EF4-FFF2-40B4-BE49-F238E27FC236}">
                  <a16:creationId xmlns:a16="http://schemas.microsoft.com/office/drawing/2014/main" id="{0BCB457C-6D90-4C8A-B5D7-B071730DEF98}"/>
                </a:ext>
              </a:extLst>
            </p:cNvPr>
            <p:cNvSpPr/>
            <p:nvPr/>
          </p:nvSpPr>
          <p:spPr bwMode="auto">
            <a:xfrm>
              <a:off x="3349067" y="3694355"/>
              <a:ext cx="485776" cy="56197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98" name="Group 191">
              <a:extLst>
                <a:ext uri="{FF2B5EF4-FFF2-40B4-BE49-F238E27FC236}">
                  <a16:creationId xmlns:a16="http://schemas.microsoft.com/office/drawing/2014/main" id="{7E4E6FA2-8BBC-429D-89B3-F84B4E1D5F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82901" y="3716567"/>
              <a:ext cx="514399" cy="555378"/>
              <a:chOff x="557299" y="7144694"/>
              <a:chExt cx="1945239" cy="2100205"/>
            </a:xfrm>
          </p:grpSpPr>
          <p:sp>
            <p:nvSpPr>
              <p:cNvPr id="299" name="Freeform: Shape 192">
                <a:extLst>
                  <a:ext uri="{FF2B5EF4-FFF2-40B4-BE49-F238E27FC236}">
                    <a16:creationId xmlns:a16="http://schemas.microsoft.com/office/drawing/2014/main" id="{50E097B8-BFB4-4985-A477-86006B67E90B}"/>
                  </a:ext>
                </a:extLst>
              </p:cNvPr>
              <p:cNvSpPr/>
              <p:nvPr/>
            </p:nvSpPr>
            <p:spPr>
              <a:xfrm>
                <a:off x="1277744" y="7410312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00" name="Freeform: Shape 193">
                <a:extLst>
                  <a:ext uri="{FF2B5EF4-FFF2-40B4-BE49-F238E27FC236}">
                    <a16:creationId xmlns:a16="http://schemas.microsoft.com/office/drawing/2014/main" id="{7885116A-7CE8-45AD-A726-6C2F8FCB9737}"/>
                  </a:ext>
                </a:extLst>
              </p:cNvPr>
              <p:cNvSpPr/>
              <p:nvPr/>
            </p:nvSpPr>
            <p:spPr>
              <a:xfrm>
                <a:off x="1277744" y="8105334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01" name="Freeform: Shape 194">
                <a:extLst>
                  <a:ext uri="{FF2B5EF4-FFF2-40B4-BE49-F238E27FC236}">
                    <a16:creationId xmlns:a16="http://schemas.microsoft.com/office/drawing/2014/main" id="{FDFF1931-2116-4641-A854-BA7253243169}"/>
                  </a:ext>
                </a:extLst>
              </p:cNvPr>
              <p:cNvSpPr/>
              <p:nvPr/>
            </p:nvSpPr>
            <p:spPr>
              <a:xfrm>
                <a:off x="1277744" y="7641986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02" name="Freeform: Shape 195">
                <a:extLst>
                  <a:ext uri="{FF2B5EF4-FFF2-40B4-BE49-F238E27FC236}">
                    <a16:creationId xmlns:a16="http://schemas.microsoft.com/office/drawing/2014/main" id="{C405E8EF-60F3-4692-B9EC-32CF9548755E}"/>
                  </a:ext>
                </a:extLst>
              </p:cNvPr>
              <p:cNvSpPr/>
              <p:nvPr/>
            </p:nvSpPr>
            <p:spPr>
              <a:xfrm>
                <a:off x="1277744" y="8337007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03" name="Freeform: Shape 196">
                <a:extLst>
                  <a:ext uri="{FF2B5EF4-FFF2-40B4-BE49-F238E27FC236}">
                    <a16:creationId xmlns:a16="http://schemas.microsoft.com/office/drawing/2014/main" id="{A50A617A-FC15-4967-B3A0-B3865A47A182}"/>
                  </a:ext>
                </a:extLst>
              </p:cNvPr>
              <p:cNvSpPr/>
              <p:nvPr/>
            </p:nvSpPr>
            <p:spPr>
              <a:xfrm>
                <a:off x="1277744" y="7873660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04" name="Freeform: Shape 197">
                <a:extLst>
                  <a:ext uri="{FF2B5EF4-FFF2-40B4-BE49-F238E27FC236}">
                    <a16:creationId xmlns:a16="http://schemas.microsoft.com/office/drawing/2014/main" id="{FF406806-95B6-4576-BFDB-7CA406DABD28}"/>
                  </a:ext>
                </a:extLst>
              </p:cNvPr>
              <p:cNvSpPr/>
              <p:nvPr/>
            </p:nvSpPr>
            <p:spPr>
              <a:xfrm>
                <a:off x="953095" y="7144694"/>
                <a:ext cx="1549443" cy="1903599"/>
              </a:xfrm>
              <a:custGeom>
                <a:avLst/>
                <a:gdLst/>
                <a:ahLst/>
                <a:cxnLst/>
                <a:rect l="0" t="0" r="0" b="0"/>
                <a:pathLst>
                  <a:path w="1000125" h="1228725">
                    <a:moveTo>
                      <a:pt x="921544" y="45244"/>
                    </a:moveTo>
                    <a:cubicBezTo>
                      <a:pt x="942556" y="45244"/>
                      <a:pt x="959644" y="62332"/>
                      <a:pt x="959644" y="83344"/>
                    </a:cubicBezTo>
                    <a:lnTo>
                      <a:pt x="959644" y="1150144"/>
                    </a:lnTo>
                    <a:cubicBezTo>
                      <a:pt x="959644" y="1171156"/>
                      <a:pt x="942556" y="1188244"/>
                      <a:pt x="921544" y="1188244"/>
                    </a:cubicBezTo>
                    <a:lnTo>
                      <a:pt x="83344" y="1188244"/>
                    </a:lnTo>
                    <a:cubicBezTo>
                      <a:pt x="62332" y="1188244"/>
                      <a:pt x="45244" y="1171156"/>
                      <a:pt x="45244" y="1150144"/>
                    </a:cubicBezTo>
                    <a:lnTo>
                      <a:pt x="45244" y="83344"/>
                    </a:lnTo>
                    <a:cubicBezTo>
                      <a:pt x="45244" y="62332"/>
                      <a:pt x="62332" y="45244"/>
                      <a:pt x="83344" y="45244"/>
                    </a:cubicBezTo>
                    <a:lnTo>
                      <a:pt x="921544" y="45244"/>
                    </a:lnTo>
                    <a:moveTo>
                      <a:pt x="921544" y="7144"/>
                    </a:moveTo>
                    <a:lnTo>
                      <a:pt x="83344" y="7144"/>
                    </a:lnTo>
                    <a:cubicBezTo>
                      <a:pt x="41262" y="7144"/>
                      <a:pt x="7144" y="41262"/>
                      <a:pt x="7144" y="83344"/>
                    </a:cubicBezTo>
                    <a:lnTo>
                      <a:pt x="7144" y="1150144"/>
                    </a:lnTo>
                    <a:cubicBezTo>
                      <a:pt x="7144" y="1192225"/>
                      <a:pt x="41262" y="1226344"/>
                      <a:pt x="83344" y="1226344"/>
                    </a:cubicBezTo>
                    <a:lnTo>
                      <a:pt x="921544" y="1226344"/>
                    </a:lnTo>
                    <a:cubicBezTo>
                      <a:pt x="963625" y="1226344"/>
                      <a:pt x="997744" y="1192225"/>
                      <a:pt x="997744" y="1150144"/>
                    </a:cubicBezTo>
                    <a:lnTo>
                      <a:pt x="997744" y="83344"/>
                    </a:lnTo>
                    <a:cubicBezTo>
                      <a:pt x="997744" y="41262"/>
                      <a:pt x="963625" y="7144"/>
                      <a:pt x="921544" y="7144"/>
                    </a:cubicBezTo>
                    <a:lnTo>
                      <a:pt x="921544" y="7144"/>
                    </a:ln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05" name="Freeform: Shape 198">
                <a:extLst>
                  <a:ext uri="{FF2B5EF4-FFF2-40B4-BE49-F238E27FC236}">
                    <a16:creationId xmlns:a16="http://schemas.microsoft.com/office/drawing/2014/main" id="{7D2FE7DB-DDB5-4220-9709-EB6D27BE6E38}"/>
                  </a:ext>
                </a:extLst>
              </p:cNvPr>
              <p:cNvSpPr/>
              <p:nvPr/>
            </p:nvSpPr>
            <p:spPr>
              <a:xfrm>
                <a:off x="1277744" y="8575212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06" name="Freeform: Shape 200">
                <a:extLst>
                  <a:ext uri="{FF2B5EF4-FFF2-40B4-BE49-F238E27FC236}">
                    <a16:creationId xmlns:a16="http://schemas.microsoft.com/office/drawing/2014/main" id="{070FC590-B2F3-40F1-BAF0-F9E60AAF3866}"/>
                  </a:ext>
                </a:extLst>
              </p:cNvPr>
              <p:cNvSpPr/>
              <p:nvPr/>
            </p:nvSpPr>
            <p:spPr>
              <a:xfrm>
                <a:off x="1277744" y="8806885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grpSp>
            <p:nvGrpSpPr>
              <p:cNvPr id="307" name="Group 208">
                <a:extLst>
                  <a:ext uri="{FF2B5EF4-FFF2-40B4-BE49-F238E27FC236}">
                    <a16:creationId xmlns:a16="http://schemas.microsoft.com/office/drawing/2014/main" id="{A0E3C04C-E12D-483E-8189-394780DFC3BC}"/>
                  </a:ext>
                </a:extLst>
              </p:cNvPr>
              <p:cNvGrpSpPr/>
              <p:nvPr/>
            </p:nvGrpSpPr>
            <p:grpSpPr>
              <a:xfrm>
                <a:off x="557299" y="8142226"/>
                <a:ext cx="1102673" cy="1102673"/>
                <a:chOff x="434465" y="8199646"/>
                <a:chExt cx="1102673" cy="1102673"/>
              </a:xfrm>
            </p:grpSpPr>
            <p:sp>
              <p:nvSpPr>
                <p:cNvPr id="308" name="Oval 218">
                  <a:extLst>
                    <a:ext uri="{FF2B5EF4-FFF2-40B4-BE49-F238E27FC236}">
                      <a16:creationId xmlns:a16="http://schemas.microsoft.com/office/drawing/2014/main" id="{BF63A979-33B3-4EA8-A69D-4D9A7C6F23D1}"/>
                    </a:ext>
                  </a:extLst>
                </p:cNvPr>
                <p:cNvSpPr/>
                <p:nvPr/>
              </p:nvSpPr>
              <p:spPr bwMode="auto">
                <a:xfrm>
                  <a:off x="434465" y="8199646"/>
                  <a:ext cx="1102673" cy="11026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09" name="Graphic 220" descr="Repeat">
                  <a:extLst>
                    <a:ext uri="{FF2B5EF4-FFF2-40B4-BE49-F238E27FC236}">
                      <a16:creationId xmlns:a16="http://schemas.microsoft.com/office/drawing/2014/main" id="{AAA66D8C-9F00-4E4E-98E1-E598F697CD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878" y="8222062"/>
                  <a:ext cx="1057845" cy="105783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10" name="Group 221">
            <a:extLst>
              <a:ext uri="{FF2B5EF4-FFF2-40B4-BE49-F238E27FC236}">
                <a16:creationId xmlns:a16="http://schemas.microsoft.com/office/drawing/2014/main" id="{FCFADB31-4262-4ADB-8BBD-5EC7BDA190B8}"/>
              </a:ext>
            </a:extLst>
          </p:cNvPr>
          <p:cNvGrpSpPr/>
          <p:nvPr/>
        </p:nvGrpSpPr>
        <p:grpSpPr>
          <a:xfrm>
            <a:off x="137519" y="5042784"/>
            <a:ext cx="410656" cy="436742"/>
            <a:chOff x="1415453" y="3449690"/>
            <a:chExt cx="546570" cy="581289"/>
          </a:xfrm>
        </p:grpSpPr>
        <p:sp>
          <p:nvSpPr>
            <p:cNvPr id="311" name="Rectangle 228">
              <a:extLst>
                <a:ext uri="{FF2B5EF4-FFF2-40B4-BE49-F238E27FC236}">
                  <a16:creationId xmlns:a16="http://schemas.microsoft.com/office/drawing/2014/main" id="{9C7FD416-0407-4B87-B98F-5250AEB1D248}"/>
                </a:ext>
              </a:extLst>
            </p:cNvPr>
            <p:cNvSpPr/>
            <p:nvPr/>
          </p:nvSpPr>
          <p:spPr bwMode="auto">
            <a:xfrm>
              <a:off x="1476248" y="3449690"/>
              <a:ext cx="485775" cy="56197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12" name="Group 229">
              <a:extLst>
                <a:ext uri="{FF2B5EF4-FFF2-40B4-BE49-F238E27FC236}">
                  <a16:creationId xmlns:a16="http://schemas.microsoft.com/office/drawing/2014/main" id="{7932575B-7763-4644-B2B1-AB64A5DB40EC}"/>
                </a:ext>
              </a:extLst>
            </p:cNvPr>
            <p:cNvGrpSpPr/>
            <p:nvPr/>
          </p:nvGrpSpPr>
          <p:grpSpPr>
            <a:xfrm>
              <a:off x="1415453" y="3490142"/>
              <a:ext cx="500931" cy="540837"/>
              <a:chOff x="18099798" y="7144694"/>
              <a:chExt cx="1945239" cy="2100205"/>
            </a:xfrm>
          </p:grpSpPr>
          <p:sp>
            <p:nvSpPr>
              <p:cNvPr id="313" name="Freeform: Shape 230">
                <a:extLst>
                  <a:ext uri="{FF2B5EF4-FFF2-40B4-BE49-F238E27FC236}">
                    <a16:creationId xmlns:a16="http://schemas.microsoft.com/office/drawing/2014/main" id="{568E6C57-07B4-4085-AF7A-6524F9638E1D}"/>
                  </a:ext>
                </a:extLst>
              </p:cNvPr>
              <p:cNvSpPr/>
              <p:nvPr/>
            </p:nvSpPr>
            <p:spPr>
              <a:xfrm>
                <a:off x="18820243" y="7410312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4" name="Freeform: Shape 231">
                <a:extLst>
                  <a:ext uri="{FF2B5EF4-FFF2-40B4-BE49-F238E27FC236}">
                    <a16:creationId xmlns:a16="http://schemas.microsoft.com/office/drawing/2014/main" id="{85D37C77-69C0-4562-AF4F-03DAE35EB1BC}"/>
                  </a:ext>
                </a:extLst>
              </p:cNvPr>
              <p:cNvSpPr/>
              <p:nvPr/>
            </p:nvSpPr>
            <p:spPr>
              <a:xfrm>
                <a:off x="18820243" y="8105334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5" name="Freeform: Shape 233">
                <a:extLst>
                  <a:ext uri="{FF2B5EF4-FFF2-40B4-BE49-F238E27FC236}">
                    <a16:creationId xmlns:a16="http://schemas.microsoft.com/office/drawing/2014/main" id="{F9BA5061-5E79-4D4F-A959-38EDFDD268D3}"/>
                  </a:ext>
                </a:extLst>
              </p:cNvPr>
              <p:cNvSpPr/>
              <p:nvPr/>
            </p:nvSpPr>
            <p:spPr>
              <a:xfrm>
                <a:off x="18820243" y="7641986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6" name="Freeform: Shape 234">
                <a:extLst>
                  <a:ext uri="{FF2B5EF4-FFF2-40B4-BE49-F238E27FC236}">
                    <a16:creationId xmlns:a16="http://schemas.microsoft.com/office/drawing/2014/main" id="{57EAC176-B684-4505-9C38-883F91F95E02}"/>
                  </a:ext>
                </a:extLst>
              </p:cNvPr>
              <p:cNvSpPr/>
              <p:nvPr/>
            </p:nvSpPr>
            <p:spPr>
              <a:xfrm>
                <a:off x="18820243" y="8337007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7" name="Freeform: Shape 235">
                <a:extLst>
                  <a:ext uri="{FF2B5EF4-FFF2-40B4-BE49-F238E27FC236}">
                    <a16:creationId xmlns:a16="http://schemas.microsoft.com/office/drawing/2014/main" id="{0F4012A8-2BF3-437F-8C64-D7BBA6A57012}"/>
                  </a:ext>
                </a:extLst>
              </p:cNvPr>
              <p:cNvSpPr/>
              <p:nvPr/>
            </p:nvSpPr>
            <p:spPr>
              <a:xfrm>
                <a:off x="18820243" y="7873660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8" name="Freeform: Shape 246">
                <a:extLst>
                  <a:ext uri="{FF2B5EF4-FFF2-40B4-BE49-F238E27FC236}">
                    <a16:creationId xmlns:a16="http://schemas.microsoft.com/office/drawing/2014/main" id="{78676501-4B7D-40D0-8894-5B6E155E57AB}"/>
                  </a:ext>
                </a:extLst>
              </p:cNvPr>
              <p:cNvSpPr/>
              <p:nvPr/>
            </p:nvSpPr>
            <p:spPr>
              <a:xfrm>
                <a:off x="18495594" y="7144694"/>
                <a:ext cx="1549443" cy="1903599"/>
              </a:xfrm>
              <a:custGeom>
                <a:avLst/>
                <a:gdLst/>
                <a:ahLst/>
                <a:cxnLst/>
                <a:rect l="0" t="0" r="0" b="0"/>
                <a:pathLst>
                  <a:path w="1000125" h="1228725">
                    <a:moveTo>
                      <a:pt x="921544" y="45244"/>
                    </a:moveTo>
                    <a:cubicBezTo>
                      <a:pt x="942556" y="45244"/>
                      <a:pt x="959644" y="62332"/>
                      <a:pt x="959644" y="83344"/>
                    </a:cubicBezTo>
                    <a:lnTo>
                      <a:pt x="959644" y="1150144"/>
                    </a:lnTo>
                    <a:cubicBezTo>
                      <a:pt x="959644" y="1171156"/>
                      <a:pt x="942556" y="1188244"/>
                      <a:pt x="921544" y="1188244"/>
                    </a:cubicBezTo>
                    <a:lnTo>
                      <a:pt x="83344" y="1188244"/>
                    </a:lnTo>
                    <a:cubicBezTo>
                      <a:pt x="62332" y="1188244"/>
                      <a:pt x="45244" y="1171156"/>
                      <a:pt x="45244" y="1150144"/>
                    </a:cubicBezTo>
                    <a:lnTo>
                      <a:pt x="45244" y="83344"/>
                    </a:lnTo>
                    <a:cubicBezTo>
                      <a:pt x="45244" y="62332"/>
                      <a:pt x="62332" y="45244"/>
                      <a:pt x="83344" y="45244"/>
                    </a:cubicBezTo>
                    <a:lnTo>
                      <a:pt x="921544" y="45244"/>
                    </a:lnTo>
                    <a:moveTo>
                      <a:pt x="921544" y="7144"/>
                    </a:moveTo>
                    <a:lnTo>
                      <a:pt x="83344" y="7144"/>
                    </a:lnTo>
                    <a:cubicBezTo>
                      <a:pt x="41262" y="7144"/>
                      <a:pt x="7144" y="41262"/>
                      <a:pt x="7144" y="83344"/>
                    </a:cubicBezTo>
                    <a:lnTo>
                      <a:pt x="7144" y="1150144"/>
                    </a:lnTo>
                    <a:cubicBezTo>
                      <a:pt x="7144" y="1192225"/>
                      <a:pt x="41262" y="1226344"/>
                      <a:pt x="83344" y="1226344"/>
                    </a:cubicBezTo>
                    <a:lnTo>
                      <a:pt x="921544" y="1226344"/>
                    </a:lnTo>
                    <a:cubicBezTo>
                      <a:pt x="963625" y="1226344"/>
                      <a:pt x="997744" y="1192225"/>
                      <a:pt x="997744" y="1150144"/>
                    </a:cubicBezTo>
                    <a:lnTo>
                      <a:pt x="997744" y="83344"/>
                    </a:lnTo>
                    <a:cubicBezTo>
                      <a:pt x="997744" y="41262"/>
                      <a:pt x="963625" y="7144"/>
                      <a:pt x="921544" y="7144"/>
                    </a:cubicBezTo>
                    <a:lnTo>
                      <a:pt x="921544" y="7144"/>
                    </a:ln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9" name="Freeform: Shape 264">
                <a:extLst>
                  <a:ext uri="{FF2B5EF4-FFF2-40B4-BE49-F238E27FC236}">
                    <a16:creationId xmlns:a16="http://schemas.microsoft.com/office/drawing/2014/main" id="{0B9E5161-D960-4804-B1B0-C7D55849B9EA}"/>
                  </a:ext>
                </a:extLst>
              </p:cNvPr>
              <p:cNvSpPr/>
              <p:nvPr/>
            </p:nvSpPr>
            <p:spPr>
              <a:xfrm>
                <a:off x="18820243" y="8575212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0" name="Freeform: Shape 265">
                <a:extLst>
                  <a:ext uri="{FF2B5EF4-FFF2-40B4-BE49-F238E27FC236}">
                    <a16:creationId xmlns:a16="http://schemas.microsoft.com/office/drawing/2014/main" id="{F4065E79-8D94-4483-9299-A36CE138DD55}"/>
                  </a:ext>
                </a:extLst>
              </p:cNvPr>
              <p:cNvSpPr/>
              <p:nvPr/>
            </p:nvSpPr>
            <p:spPr>
              <a:xfrm>
                <a:off x="18820243" y="8806885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1" name="Oval 266">
                <a:extLst>
                  <a:ext uri="{FF2B5EF4-FFF2-40B4-BE49-F238E27FC236}">
                    <a16:creationId xmlns:a16="http://schemas.microsoft.com/office/drawing/2014/main" id="{006B5A9F-455F-4BA9-99E5-3CFD8B2D9BF9}"/>
                  </a:ext>
                </a:extLst>
              </p:cNvPr>
              <p:cNvSpPr/>
              <p:nvPr/>
            </p:nvSpPr>
            <p:spPr bwMode="auto">
              <a:xfrm>
                <a:off x="18099798" y="8142226"/>
                <a:ext cx="1102673" cy="11026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2" name="Freeform: Shape 267">
                <a:extLst>
                  <a:ext uri="{FF2B5EF4-FFF2-40B4-BE49-F238E27FC236}">
                    <a16:creationId xmlns:a16="http://schemas.microsoft.com/office/drawing/2014/main" id="{05939997-BE77-47F8-A202-AD138D26A25C}"/>
                  </a:ext>
                </a:extLst>
              </p:cNvPr>
              <p:cNvSpPr/>
              <p:nvPr/>
            </p:nvSpPr>
            <p:spPr>
              <a:xfrm>
                <a:off x="18263490" y="8337007"/>
                <a:ext cx="800023" cy="642643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66725">
                    <a:moveTo>
                      <a:pt x="559594" y="426244"/>
                    </a:moveTo>
                    <a:lnTo>
                      <a:pt x="225209" y="426244"/>
                    </a:lnTo>
                    <a:lnTo>
                      <a:pt x="512988" y="191777"/>
                    </a:lnTo>
                    <a:cubicBezTo>
                      <a:pt x="545373" y="165383"/>
                      <a:pt x="549869" y="117996"/>
                      <a:pt x="522980" y="86173"/>
                    </a:cubicBezTo>
                    <a:lnTo>
                      <a:pt x="479041" y="34205"/>
                    </a:lnTo>
                    <a:cubicBezTo>
                      <a:pt x="452142" y="2391"/>
                      <a:pt x="403898" y="-2009"/>
                      <a:pt x="371494" y="24394"/>
                    </a:cubicBezTo>
                    <a:lnTo>
                      <a:pt x="77172" y="264215"/>
                    </a:lnTo>
                    <a:cubicBezTo>
                      <a:pt x="77162" y="264224"/>
                      <a:pt x="77143" y="264262"/>
                      <a:pt x="77124" y="264281"/>
                    </a:cubicBezTo>
                    <a:cubicBezTo>
                      <a:pt x="75343" y="265720"/>
                      <a:pt x="73962" y="267567"/>
                      <a:pt x="72790" y="269539"/>
                    </a:cubicBezTo>
                    <a:cubicBezTo>
                      <a:pt x="72485" y="270053"/>
                      <a:pt x="72200" y="270539"/>
                      <a:pt x="71961" y="271092"/>
                    </a:cubicBezTo>
                    <a:cubicBezTo>
                      <a:pt x="71733" y="271539"/>
                      <a:pt x="71399" y="271930"/>
                      <a:pt x="71228" y="272425"/>
                    </a:cubicBezTo>
                    <a:lnTo>
                      <a:pt x="8382" y="437970"/>
                    </a:lnTo>
                    <a:cubicBezTo>
                      <a:pt x="8030" y="438903"/>
                      <a:pt x="7925" y="439856"/>
                      <a:pt x="7725" y="440818"/>
                    </a:cubicBezTo>
                    <a:cubicBezTo>
                      <a:pt x="7639" y="441170"/>
                      <a:pt x="7553" y="441513"/>
                      <a:pt x="7487" y="441865"/>
                    </a:cubicBezTo>
                    <a:cubicBezTo>
                      <a:pt x="7372" y="442589"/>
                      <a:pt x="7306" y="443304"/>
                      <a:pt x="7277" y="444037"/>
                    </a:cubicBezTo>
                    <a:cubicBezTo>
                      <a:pt x="7249" y="444447"/>
                      <a:pt x="7144" y="444856"/>
                      <a:pt x="7144" y="445294"/>
                    </a:cubicBezTo>
                    <a:cubicBezTo>
                      <a:pt x="7144" y="455458"/>
                      <a:pt x="15135" y="463697"/>
                      <a:pt x="25165" y="464240"/>
                    </a:cubicBezTo>
                    <a:cubicBezTo>
                      <a:pt x="25203" y="464240"/>
                      <a:pt x="25232" y="464249"/>
                      <a:pt x="25270" y="464249"/>
                    </a:cubicBezTo>
                    <a:cubicBezTo>
                      <a:pt x="25575" y="464268"/>
                      <a:pt x="25879" y="464344"/>
                      <a:pt x="26194" y="464344"/>
                    </a:cubicBezTo>
                    <a:lnTo>
                      <a:pt x="559594" y="464344"/>
                    </a:lnTo>
                    <a:cubicBezTo>
                      <a:pt x="570109" y="464344"/>
                      <a:pt x="578644" y="455810"/>
                      <a:pt x="578644" y="445294"/>
                    </a:cubicBezTo>
                    <a:cubicBezTo>
                      <a:pt x="578644" y="434779"/>
                      <a:pt x="570109" y="426244"/>
                      <a:pt x="559594" y="426244"/>
                    </a:cubicBezTo>
                    <a:close/>
                    <a:moveTo>
                      <a:pt x="396935" y="54484"/>
                    </a:moveTo>
                    <a:cubicBezTo>
                      <a:pt x="412442" y="41863"/>
                      <a:pt x="435531" y="43949"/>
                      <a:pt x="448389" y="59189"/>
                    </a:cubicBezTo>
                    <a:lnTo>
                      <a:pt x="492319" y="111148"/>
                    </a:lnTo>
                    <a:cubicBezTo>
                      <a:pt x="505197" y="126378"/>
                      <a:pt x="503034" y="149038"/>
                      <a:pt x="487528" y="161668"/>
                    </a:cubicBezTo>
                    <a:lnTo>
                      <a:pt x="471573" y="174651"/>
                    </a:lnTo>
                    <a:lnTo>
                      <a:pt x="380981" y="67485"/>
                    </a:lnTo>
                    <a:lnTo>
                      <a:pt x="396935" y="54484"/>
                    </a:lnTo>
                    <a:close/>
                    <a:moveTo>
                      <a:pt x="350349" y="92450"/>
                    </a:moveTo>
                    <a:lnTo>
                      <a:pt x="440950" y="199626"/>
                    </a:lnTo>
                    <a:lnTo>
                      <a:pt x="208540" y="388992"/>
                    </a:lnTo>
                    <a:lnTo>
                      <a:pt x="117939" y="281817"/>
                    </a:lnTo>
                    <a:lnTo>
                      <a:pt x="350349" y="92450"/>
                    </a:lnTo>
                    <a:close/>
                    <a:moveTo>
                      <a:pt x="96536" y="317736"/>
                    </a:moveTo>
                    <a:lnTo>
                      <a:pt x="167040" y="401146"/>
                    </a:lnTo>
                    <a:lnTo>
                      <a:pt x="57817" y="419691"/>
                    </a:lnTo>
                    <a:lnTo>
                      <a:pt x="96536" y="317736"/>
                    </a:ln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23" name="Group 189">
            <a:extLst>
              <a:ext uri="{FF2B5EF4-FFF2-40B4-BE49-F238E27FC236}">
                <a16:creationId xmlns:a16="http://schemas.microsoft.com/office/drawing/2014/main" id="{DD8056D5-FFCB-467F-BFE6-AECDC48145B2}"/>
              </a:ext>
            </a:extLst>
          </p:cNvPr>
          <p:cNvGrpSpPr/>
          <p:nvPr/>
        </p:nvGrpSpPr>
        <p:grpSpPr>
          <a:xfrm>
            <a:off x="2278664" y="5054495"/>
            <a:ext cx="400861" cy="419488"/>
            <a:chOff x="3282901" y="3694355"/>
            <a:chExt cx="551942" cy="577590"/>
          </a:xfrm>
        </p:grpSpPr>
        <p:sp>
          <p:nvSpPr>
            <p:cNvPr id="324" name="Rectangle 190">
              <a:extLst>
                <a:ext uri="{FF2B5EF4-FFF2-40B4-BE49-F238E27FC236}">
                  <a16:creationId xmlns:a16="http://schemas.microsoft.com/office/drawing/2014/main" id="{8E92C495-30D1-46D1-B6EC-CEE0B3FA5354}"/>
                </a:ext>
              </a:extLst>
            </p:cNvPr>
            <p:cNvSpPr/>
            <p:nvPr/>
          </p:nvSpPr>
          <p:spPr bwMode="auto">
            <a:xfrm>
              <a:off x="3349067" y="3694355"/>
              <a:ext cx="485776" cy="56197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25" name="Group 191">
              <a:extLst>
                <a:ext uri="{FF2B5EF4-FFF2-40B4-BE49-F238E27FC236}">
                  <a16:creationId xmlns:a16="http://schemas.microsoft.com/office/drawing/2014/main" id="{6CB9CE32-A806-43CB-B2DB-6749A88F8B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82901" y="3716567"/>
              <a:ext cx="514399" cy="555378"/>
              <a:chOff x="557299" y="7144694"/>
              <a:chExt cx="1945239" cy="2100205"/>
            </a:xfrm>
          </p:grpSpPr>
          <p:sp>
            <p:nvSpPr>
              <p:cNvPr id="340" name="Freeform: Shape 192">
                <a:extLst>
                  <a:ext uri="{FF2B5EF4-FFF2-40B4-BE49-F238E27FC236}">
                    <a16:creationId xmlns:a16="http://schemas.microsoft.com/office/drawing/2014/main" id="{8A50B3EC-4CB2-4BA2-98DD-C7CE4BEF9F44}"/>
                  </a:ext>
                </a:extLst>
              </p:cNvPr>
              <p:cNvSpPr/>
              <p:nvPr/>
            </p:nvSpPr>
            <p:spPr>
              <a:xfrm>
                <a:off x="1277744" y="7410312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1" name="Freeform: Shape 193">
                <a:extLst>
                  <a:ext uri="{FF2B5EF4-FFF2-40B4-BE49-F238E27FC236}">
                    <a16:creationId xmlns:a16="http://schemas.microsoft.com/office/drawing/2014/main" id="{6D8592A7-A859-4BF1-83EC-0F474C49F300}"/>
                  </a:ext>
                </a:extLst>
              </p:cNvPr>
              <p:cNvSpPr/>
              <p:nvPr/>
            </p:nvSpPr>
            <p:spPr>
              <a:xfrm>
                <a:off x="1277744" y="8105334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2" name="Freeform: Shape 194">
                <a:extLst>
                  <a:ext uri="{FF2B5EF4-FFF2-40B4-BE49-F238E27FC236}">
                    <a16:creationId xmlns:a16="http://schemas.microsoft.com/office/drawing/2014/main" id="{D49C3645-AC2F-4804-AB7F-3D2BBDFC38F0}"/>
                  </a:ext>
                </a:extLst>
              </p:cNvPr>
              <p:cNvSpPr/>
              <p:nvPr/>
            </p:nvSpPr>
            <p:spPr>
              <a:xfrm>
                <a:off x="1277744" y="7641986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3" name="Freeform: Shape 195">
                <a:extLst>
                  <a:ext uri="{FF2B5EF4-FFF2-40B4-BE49-F238E27FC236}">
                    <a16:creationId xmlns:a16="http://schemas.microsoft.com/office/drawing/2014/main" id="{082600BB-4B82-407B-BDDC-24B3CDADC4AA}"/>
                  </a:ext>
                </a:extLst>
              </p:cNvPr>
              <p:cNvSpPr/>
              <p:nvPr/>
            </p:nvSpPr>
            <p:spPr>
              <a:xfrm>
                <a:off x="1277744" y="8337007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4" name="Freeform: Shape 196">
                <a:extLst>
                  <a:ext uri="{FF2B5EF4-FFF2-40B4-BE49-F238E27FC236}">
                    <a16:creationId xmlns:a16="http://schemas.microsoft.com/office/drawing/2014/main" id="{04298628-55DD-4BC3-872B-0B1865C6E089}"/>
                  </a:ext>
                </a:extLst>
              </p:cNvPr>
              <p:cNvSpPr/>
              <p:nvPr/>
            </p:nvSpPr>
            <p:spPr>
              <a:xfrm>
                <a:off x="1277744" y="7873660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5" name="Freeform: Shape 197">
                <a:extLst>
                  <a:ext uri="{FF2B5EF4-FFF2-40B4-BE49-F238E27FC236}">
                    <a16:creationId xmlns:a16="http://schemas.microsoft.com/office/drawing/2014/main" id="{E6F036D2-BD9C-4151-BEA1-BD91E5D26476}"/>
                  </a:ext>
                </a:extLst>
              </p:cNvPr>
              <p:cNvSpPr/>
              <p:nvPr/>
            </p:nvSpPr>
            <p:spPr>
              <a:xfrm>
                <a:off x="953095" y="7144694"/>
                <a:ext cx="1549443" cy="1903599"/>
              </a:xfrm>
              <a:custGeom>
                <a:avLst/>
                <a:gdLst/>
                <a:ahLst/>
                <a:cxnLst/>
                <a:rect l="0" t="0" r="0" b="0"/>
                <a:pathLst>
                  <a:path w="1000125" h="1228725">
                    <a:moveTo>
                      <a:pt x="921544" y="45244"/>
                    </a:moveTo>
                    <a:cubicBezTo>
                      <a:pt x="942556" y="45244"/>
                      <a:pt x="959644" y="62332"/>
                      <a:pt x="959644" y="83344"/>
                    </a:cubicBezTo>
                    <a:lnTo>
                      <a:pt x="959644" y="1150144"/>
                    </a:lnTo>
                    <a:cubicBezTo>
                      <a:pt x="959644" y="1171156"/>
                      <a:pt x="942556" y="1188244"/>
                      <a:pt x="921544" y="1188244"/>
                    </a:cubicBezTo>
                    <a:lnTo>
                      <a:pt x="83344" y="1188244"/>
                    </a:lnTo>
                    <a:cubicBezTo>
                      <a:pt x="62332" y="1188244"/>
                      <a:pt x="45244" y="1171156"/>
                      <a:pt x="45244" y="1150144"/>
                    </a:cubicBezTo>
                    <a:lnTo>
                      <a:pt x="45244" y="83344"/>
                    </a:lnTo>
                    <a:cubicBezTo>
                      <a:pt x="45244" y="62332"/>
                      <a:pt x="62332" y="45244"/>
                      <a:pt x="83344" y="45244"/>
                    </a:cubicBezTo>
                    <a:lnTo>
                      <a:pt x="921544" y="45244"/>
                    </a:lnTo>
                    <a:moveTo>
                      <a:pt x="921544" y="7144"/>
                    </a:moveTo>
                    <a:lnTo>
                      <a:pt x="83344" y="7144"/>
                    </a:lnTo>
                    <a:cubicBezTo>
                      <a:pt x="41262" y="7144"/>
                      <a:pt x="7144" y="41262"/>
                      <a:pt x="7144" y="83344"/>
                    </a:cubicBezTo>
                    <a:lnTo>
                      <a:pt x="7144" y="1150144"/>
                    </a:lnTo>
                    <a:cubicBezTo>
                      <a:pt x="7144" y="1192225"/>
                      <a:pt x="41262" y="1226344"/>
                      <a:pt x="83344" y="1226344"/>
                    </a:cubicBezTo>
                    <a:lnTo>
                      <a:pt x="921544" y="1226344"/>
                    </a:lnTo>
                    <a:cubicBezTo>
                      <a:pt x="963625" y="1226344"/>
                      <a:pt x="997744" y="1192225"/>
                      <a:pt x="997744" y="1150144"/>
                    </a:cubicBezTo>
                    <a:lnTo>
                      <a:pt x="997744" y="83344"/>
                    </a:lnTo>
                    <a:cubicBezTo>
                      <a:pt x="997744" y="41262"/>
                      <a:pt x="963625" y="7144"/>
                      <a:pt x="921544" y="7144"/>
                    </a:cubicBezTo>
                    <a:lnTo>
                      <a:pt x="921544" y="7144"/>
                    </a:ln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6" name="Freeform: Shape 198">
                <a:extLst>
                  <a:ext uri="{FF2B5EF4-FFF2-40B4-BE49-F238E27FC236}">
                    <a16:creationId xmlns:a16="http://schemas.microsoft.com/office/drawing/2014/main" id="{860E06EB-F8BF-4E20-9215-E38E9204F1C4}"/>
                  </a:ext>
                </a:extLst>
              </p:cNvPr>
              <p:cNvSpPr/>
              <p:nvPr/>
            </p:nvSpPr>
            <p:spPr>
              <a:xfrm>
                <a:off x="1277744" y="8575212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7" name="Freeform: Shape 200">
                <a:extLst>
                  <a:ext uri="{FF2B5EF4-FFF2-40B4-BE49-F238E27FC236}">
                    <a16:creationId xmlns:a16="http://schemas.microsoft.com/office/drawing/2014/main" id="{CC3520A2-A97A-4DC3-9DF3-9694B8E36F8E}"/>
                  </a:ext>
                </a:extLst>
              </p:cNvPr>
              <p:cNvSpPr/>
              <p:nvPr/>
            </p:nvSpPr>
            <p:spPr>
              <a:xfrm>
                <a:off x="1277744" y="8806885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grpSp>
            <p:nvGrpSpPr>
              <p:cNvPr id="348" name="Group 208">
                <a:extLst>
                  <a:ext uri="{FF2B5EF4-FFF2-40B4-BE49-F238E27FC236}">
                    <a16:creationId xmlns:a16="http://schemas.microsoft.com/office/drawing/2014/main" id="{8386E4F2-1661-48B5-84EC-99A4803665A0}"/>
                  </a:ext>
                </a:extLst>
              </p:cNvPr>
              <p:cNvGrpSpPr/>
              <p:nvPr/>
            </p:nvGrpSpPr>
            <p:grpSpPr>
              <a:xfrm>
                <a:off x="557299" y="8142226"/>
                <a:ext cx="1102673" cy="1102673"/>
                <a:chOff x="434465" y="8199646"/>
                <a:chExt cx="1102673" cy="1102673"/>
              </a:xfrm>
            </p:grpSpPr>
            <p:sp>
              <p:nvSpPr>
                <p:cNvPr id="349" name="Oval 218">
                  <a:extLst>
                    <a:ext uri="{FF2B5EF4-FFF2-40B4-BE49-F238E27FC236}">
                      <a16:creationId xmlns:a16="http://schemas.microsoft.com/office/drawing/2014/main" id="{38611E61-8FAF-4761-90CC-55C9D7F81C50}"/>
                    </a:ext>
                  </a:extLst>
                </p:cNvPr>
                <p:cNvSpPr/>
                <p:nvPr/>
              </p:nvSpPr>
              <p:spPr bwMode="auto">
                <a:xfrm>
                  <a:off x="434465" y="8199646"/>
                  <a:ext cx="1102673" cy="11026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52" name="Graphic 220" descr="Repeat">
                  <a:extLst>
                    <a:ext uri="{FF2B5EF4-FFF2-40B4-BE49-F238E27FC236}">
                      <a16:creationId xmlns:a16="http://schemas.microsoft.com/office/drawing/2014/main" id="{030BEFF2-7D76-44F5-9138-643F24C99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878" y="8222062"/>
                  <a:ext cx="1057845" cy="105783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4" name="Group 189">
            <a:extLst>
              <a:ext uri="{FF2B5EF4-FFF2-40B4-BE49-F238E27FC236}">
                <a16:creationId xmlns:a16="http://schemas.microsoft.com/office/drawing/2014/main" id="{B9E86966-1AA0-44BC-9D9C-A5D1A85073F3}"/>
              </a:ext>
            </a:extLst>
          </p:cNvPr>
          <p:cNvGrpSpPr/>
          <p:nvPr/>
        </p:nvGrpSpPr>
        <p:grpSpPr>
          <a:xfrm>
            <a:off x="4093891" y="5082602"/>
            <a:ext cx="400861" cy="419488"/>
            <a:chOff x="3282901" y="3694355"/>
            <a:chExt cx="551942" cy="577590"/>
          </a:xfrm>
        </p:grpSpPr>
        <p:sp>
          <p:nvSpPr>
            <p:cNvPr id="355" name="Rectangle 190">
              <a:extLst>
                <a:ext uri="{FF2B5EF4-FFF2-40B4-BE49-F238E27FC236}">
                  <a16:creationId xmlns:a16="http://schemas.microsoft.com/office/drawing/2014/main" id="{1A02C778-8F09-4EE4-8A80-57E6A2229CB4}"/>
                </a:ext>
              </a:extLst>
            </p:cNvPr>
            <p:cNvSpPr/>
            <p:nvPr/>
          </p:nvSpPr>
          <p:spPr bwMode="auto">
            <a:xfrm>
              <a:off x="3349067" y="3694355"/>
              <a:ext cx="485776" cy="56197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6" name="Group 191">
              <a:extLst>
                <a:ext uri="{FF2B5EF4-FFF2-40B4-BE49-F238E27FC236}">
                  <a16:creationId xmlns:a16="http://schemas.microsoft.com/office/drawing/2014/main" id="{9E4FFFF8-4A45-439F-A363-30B47AA2D9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82901" y="3716567"/>
              <a:ext cx="514399" cy="555378"/>
              <a:chOff x="557299" y="7144694"/>
              <a:chExt cx="1945239" cy="2100205"/>
            </a:xfrm>
          </p:grpSpPr>
          <p:sp>
            <p:nvSpPr>
              <p:cNvPr id="357" name="Freeform: Shape 192">
                <a:extLst>
                  <a:ext uri="{FF2B5EF4-FFF2-40B4-BE49-F238E27FC236}">
                    <a16:creationId xmlns:a16="http://schemas.microsoft.com/office/drawing/2014/main" id="{DAB78C57-B52E-40EA-B2FC-2A373AAF6D51}"/>
                  </a:ext>
                </a:extLst>
              </p:cNvPr>
              <p:cNvSpPr/>
              <p:nvPr/>
            </p:nvSpPr>
            <p:spPr>
              <a:xfrm>
                <a:off x="1277744" y="7410312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8" name="Freeform: Shape 193">
                <a:extLst>
                  <a:ext uri="{FF2B5EF4-FFF2-40B4-BE49-F238E27FC236}">
                    <a16:creationId xmlns:a16="http://schemas.microsoft.com/office/drawing/2014/main" id="{38B77305-934C-4C51-92D6-E251068D3F3E}"/>
                  </a:ext>
                </a:extLst>
              </p:cNvPr>
              <p:cNvSpPr/>
              <p:nvPr/>
            </p:nvSpPr>
            <p:spPr>
              <a:xfrm>
                <a:off x="1277744" y="8105334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9" name="Freeform: Shape 194">
                <a:extLst>
                  <a:ext uri="{FF2B5EF4-FFF2-40B4-BE49-F238E27FC236}">
                    <a16:creationId xmlns:a16="http://schemas.microsoft.com/office/drawing/2014/main" id="{7C31CD53-976E-4524-8221-07F979AF1B31}"/>
                  </a:ext>
                </a:extLst>
              </p:cNvPr>
              <p:cNvSpPr/>
              <p:nvPr/>
            </p:nvSpPr>
            <p:spPr>
              <a:xfrm>
                <a:off x="1277744" y="7641986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0" name="Freeform: Shape 195">
                <a:extLst>
                  <a:ext uri="{FF2B5EF4-FFF2-40B4-BE49-F238E27FC236}">
                    <a16:creationId xmlns:a16="http://schemas.microsoft.com/office/drawing/2014/main" id="{2EBD6184-003C-4056-B83E-4DA65982BE6A}"/>
                  </a:ext>
                </a:extLst>
              </p:cNvPr>
              <p:cNvSpPr/>
              <p:nvPr/>
            </p:nvSpPr>
            <p:spPr>
              <a:xfrm>
                <a:off x="1277744" y="8337007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1" name="Freeform: Shape 196">
                <a:extLst>
                  <a:ext uri="{FF2B5EF4-FFF2-40B4-BE49-F238E27FC236}">
                    <a16:creationId xmlns:a16="http://schemas.microsoft.com/office/drawing/2014/main" id="{3B339ACC-32B3-4AA9-8FC4-92377DC342CE}"/>
                  </a:ext>
                </a:extLst>
              </p:cNvPr>
              <p:cNvSpPr/>
              <p:nvPr/>
            </p:nvSpPr>
            <p:spPr>
              <a:xfrm>
                <a:off x="1277744" y="7873660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2" name="Freeform: Shape 197">
                <a:extLst>
                  <a:ext uri="{FF2B5EF4-FFF2-40B4-BE49-F238E27FC236}">
                    <a16:creationId xmlns:a16="http://schemas.microsoft.com/office/drawing/2014/main" id="{DA2EC5DE-1A4A-4EF9-8526-97C4144D4C47}"/>
                  </a:ext>
                </a:extLst>
              </p:cNvPr>
              <p:cNvSpPr/>
              <p:nvPr/>
            </p:nvSpPr>
            <p:spPr>
              <a:xfrm>
                <a:off x="953095" y="7144694"/>
                <a:ext cx="1549443" cy="1903599"/>
              </a:xfrm>
              <a:custGeom>
                <a:avLst/>
                <a:gdLst/>
                <a:ahLst/>
                <a:cxnLst/>
                <a:rect l="0" t="0" r="0" b="0"/>
                <a:pathLst>
                  <a:path w="1000125" h="1228725">
                    <a:moveTo>
                      <a:pt x="921544" y="45244"/>
                    </a:moveTo>
                    <a:cubicBezTo>
                      <a:pt x="942556" y="45244"/>
                      <a:pt x="959644" y="62332"/>
                      <a:pt x="959644" y="83344"/>
                    </a:cubicBezTo>
                    <a:lnTo>
                      <a:pt x="959644" y="1150144"/>
                    </a:lnTo>
                    <a:cubicBezTo>
                      <a:pt x="959644" y="1171156"/>
                      <a:pt x="942556" y="1188244"/>
                      <a:pt x="921544" y="1188244"/>
                    </a:cubicBezTo>
                    <a:lnTo>
                      <a:pt x="83344" y="1188244"/>
                    </a:lnTo>
                    <a:cubicBezTo>
                      <a:pt x="62332" y="1188244"/>
                      <a:pt x="45244" y="1171156"/>
                      <a:pt x="45244" y="1150144"/>
                    </a:cubicBezTo>
                    <a:lnTo>
                      <a:pt x="45244" y="83344"/>
                    </a:lnTo>
                    <a:cubicBezTo>
                      <a:pt x="45244" y="62332"/>
                      <a:pt x="62332" y="45244"/>
                      <a:pt x="83344" y="45244"/>
                    </a:cubicBezTo>
                    <a:lnTo>
                      <a:pt x="921544" y="45244"/>
                    </a:lnTo>
                    <a:moveTo>
                      <a:pt x="921544" y="7144"/>
                    </a:moveTo>
                    <a:lnTo>
                      <a:pt x="83344" y="7144"/>
                    </a:lnTo>
                    <a:cubicBezTo>
                      <a:pt x="41262" y="7144"/>
                      <a:pt x="7144" y="41262"/>
                      <a:pt x="7144" y="83344"/>
                    </a:cubicBezTo>
                    <a:lnTo>
                      <a:pt x="7144" y="1150144"/>
                    </a:lnTo>
                    <a:cubicBezTo>
                      <a:pt x="7144" y="1192225"/>
                      <a:pt x="41262" y="1226344"/>
                      <a:pt x="83344" y="1226344"/>
                    </a:cubicBezTo>
                    <a:lnTo>
                      <a:pt x="921544" y="1226344"/>
                    </a:lnTo>
                    <a:cubicBezTo>
                      <a:pt x="963625" y="1226344"/>
                      <a:pt x="997744" y="1192225"/>
                      <a:pt x="997744" y="1150144"/>
                    </a:cubicBezTo>
                    <a:lnTo>
                      <a:pt x="997744" y="83344"/>
                    </a:lnTo>
                    <a:cubicBezTo>
                      <a:pt x="997744" y="41262"/>
                      <a:pt x="963625" y="7144"/>
                      <a:pt x="921544" y="7144"/>
                    </a:cubicBezTo>
                    <a:lnTo>
                      <a:pt x="921544" y="7144"/>
                    </a:ln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3" name="Freeform: Shape 198">
                <a:extLst>
                  <a:ext uri="{FF2B5EF4-FFF2-40B4-BE49-F238E27FC236}">
                    <a16:creationId xmlns:a16="http://schemas.microsoft.com/office/drawing/2014/main" id="{05A3E882-544F-44FE-B399-1AA04346BB90}"/>
                  </a:ext>
                </a:extLst>
              </p:cNvPr>
              <p:cNvSpPr/>
              <p:nvPr/>
            </p:nvSpPr>
            <p:spPr>
              <a:xfrm>
                <a:off x="1277744" y="8575212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4" name="Freeform: Shape 200">
                <a:extLst>
                  <a:ext uri="{FF2B5EF4-FFF2-40B4-BE49-F238E27FC236}">
                    <a16:creationId xmlns:a16="http://schemas.microsoft.com/office/drawing/2014/main" id="{F8152DE6-F379-49E8-8532-B48868A6F6F7}"/>
                  </a:ext>
                </a:extLst>
              </p:cNvPr>
              <p:cNvSpPr/>
              <p:nvPr/>
            </p:nvSpPr>
            <p:spPr>
              <a:xfrm>
                <a:off x="1277744" y="8806885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grpSp>
            <p:nvGrpSpPr>
              <p:cNvPr id="365" name="Group 208">
                <a:extLst>
                  <a:ext uri="{FF2B5EF4-FFF2-40B4-BE49-F238E27FC236}">
                    <a16:creationId xmlns:a16="http://schemas.microsoft.com/office/drawing/2014/main" id="{39948459-BA8B-4EBA-AD0A-14FE88C2C8E7}"/>
                  </a:ext>
                </a:extLst>
              </p:cNvPr>
              <p:cNvGrpSpPr/>
              <p:nvPr/>
            </p:nvGrpSpPr>
            <p:grpSpPr>
              <a:xfrm>
                <a:off x="557299" y="8142226"/>
                <a:ext cx="1102673" cy="1102673"/>
                <a:chOff x="434465" y="8199646"/>
                <a:chExt cx="1102673" cy="1102673"/>
              </a:xfrm>
            </p:grpSpPr>
            <p:sp>
              <p:nvSpPr>
                <p:cNvPr id="366" name="Oval 218">
                  <a:extLst>
                    <a:ext uri="{FF2B5EF4-FFF2-40B4-BE49-F238E27FC236}">
                      <a16:creationId xmlns:a16="http://schemas.microsoft.com/office/drawing/2014/main" id="{5E7039A3-6CAE-4889-9B4E-A712415EA21D}"/>
                    </a:ext>
                  </a:extLst>
                </p:cNvPr>
                <p:cNvSpPr/>
                <p:nvPr/>
              </p:nvSpPr>
              <p:spPr bwMode="auto">
                <a:xfrm>
                  <a:off x="434465" y="8199646"/>
                  <a:ext cx="1102673" cy="11026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67" name="Graphic 220" descr="Repeat">
                  <a:extLst>
                    <a:ext uri="{FF2B5EF4-FFF2-40B4-BE49-F238E27FC236}">
                      <a16:creationId xmlns:a16="http://schemas.microsoft.com/office/drawing/2014/main" id="{1CB979CC-7FA5-4023-B6C2-BD6BB0DF1A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878" y="8222062"/>
                  <a:ext cx="1057845" cy="105783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68" name="Group 189">
            <a:extLst>
              <a:ext uri="{FF2B5EF4-FFF2-40B4-BE49-F238E27FC236}">
                <a16:creationId xmlns:a16="http://schemas.microsoft.com/office/drawing/2014/main" id="{47CF736E-FF80-49D6-887D-13C177BB09D0}"/>
              </a:ext>
            </a:extLst>
          </p:cNvPr>
          <p:cNvGrpSpPr/>
          <p:nvPr/>
        </p:nvGrpSpPr>
        <p:grpSpPr>
          <a:xfrm>
            <a:off x="5987512" y="5078296"/>
            <a:ext cx="400861" cy="419488"/>
            <a:chOff x="3282901" y="3694355"/>
            <a:chExt cx="551942" cy="577590"/>
          </a:xfrm>
        </p:grpSpPr>
        <p:sp>
          <p:nvSpPr>
            <p:cNvPr id="369" name="Rectangle 190">
              <a:extLst>
                <a:ext uri="{FF2B5EF4-FFF2-40B4-BE49-F238E27FC236}">
                  <a16:creationId xmlns:a16="http://schemas.microsoft.com/office/drawing/2014/main" id="{A0DD55F4-B735-4DAC-AC6F-0E3E980EB543}"/>
                </a:ext>
              </a:extLst>
            </p:cNvPr>
            <p:cNvSpPr/>
            <p:nvPr/>
          </p:nvSpPr>
          <p:spPr bwMode="auto">
            <a:xfrm>
              <a:off x="3349067" y="3694355"/>
              <a:ext cx="485776" cy="56197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0" name="Group 191">
              <a:extLst>
                <a:ext uri="{FF2B5EF4-FFF2-40B4-BE49-F238E27FC236}">
                  <a16:creationId xmlns:a16="http://schemas.microsoft.com/office/drawing/2014/main" id="{C6513444-EE4E-401E-AAFC-8A66E024C8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82901" y="3716567"/>
              <a:ext cx="514399" cy="555378"/>
              <a:chOff x="557299" y="7144694"/>
              <a:chExt cx="1945239" cy="2100205"/>
            </a:xfrm>
          </p:grpSpPr>
          <p:sp>
            <p:nvSpPr>
              <p:cNvPr id="371" name="Freeform: Shape 192">
                <a:extLst>
                  <a:ext uri="{FF2B5EF4-FFF2-40B4-BE49-F238E27FC236}">
                    <a16:creationId xmlns:a16="http://schemas.microsoft.com/office/drawing/2014/main" id="{E0E95403-7D0C-4916-9144-F830EBEC338D}"/>
                  </a:ext>
                </a:extLst>
              </p:cNvPr>
              <p:cNvSpPr/>
              <p:nvPr/>
            </p:nvSpPr>
            <p:spPr>
              <a:xfrm>
                <a:off x="1277744" y="7410312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2" name="Freeform: Shape 193">
                <a:extLst>
                  <a:ext uri="{FF2B5EF4-FFF2-40B4-BE49-F238E27FC236}">
                    <a16:creationId xmlns:a16="http://schemas.microsoft.com/office/drawing/2014/main" id="{354E1E74-26F6-41CC-B16B-2CA2D18FC9AD}"/>
                  </a:ext>
                </a:extLst>
              </p:cNvPr>
              <p:cNvSpPr/>
              <p:nvPr/>
            </p:nvSpPr>
            <p:spPr>
              <a:xfrm>
                <a:off x="1277744" y="8105334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3" name="Freeform: Shape 194">
                <a:extLst>
                  <a:ext uri="{FF2B5EF4-FFF2-40B4-BE49-F238E27FC236}">
                    <a16:creationId xmlns:a16="http://schemas.microsoft.com/office/drawing/2014/main" id="{F9790748-9191-4EE5-BB1D-22C617381810}"/>
                  </a:ext>
                </a:extLst>
              </p:cNvPr>
              <p:cNvSpPr/>
              <p:nvPr/>
            </p:nvSpPr>
            <p:spPr>
              <a:xfrm>
                <a:off x="1277744" y="7641986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4" name="Freeform: Shape 195">
                <a:extLst>
                  <a:ext uri="{FF2B5EF4-FFF2-40B4-BE49-F238E27FC236}">
                    <a16:creationId xmlns:a16="http://schemas.microsoft.com/office/drawing/2014/main" id="{272BE7C5-1952-433B-96F2-7C67B8869E49}"/>
                  </a:ext>
                </a:extLst>
              </p:cNvPr>
              <p:cNvSpPr/>
              <p:nvPr/>
            </p:nvSpPr>
            <p:spPr>
              <a:xfrm>
                <a:off x="1277744" y="8337007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5" name="Freeform: Shape 196">
                <a:extLst>
                  <a:ext uri="{FF2B5EF4-FFF2-40B4-BE49-F238E27FC236}">
                    <a16:creationId xmlns:a16="http://schemas.microsoft.com/office/drawing/2014/main" id="{E24CCECD-6804-4221-B464-90E5522FEB8D}"/>
                  </a:ext>
                </a:extLst>
              </p:cNvPr>
              <p:cNvSpPr/>
              <p:nvPr/>
            </p:nvSpPr>
            <p:spPr>
              <a:xfrm>
                <a:off x="1277744" y="7873660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6" name="Freeform: Shape 197">
                <a:extLst>
                  <a:ext uri="{FF2B5EF4-FFF2-40B4-BE49-F238E27FC236}">
                    <a16:creationId xmlns:a16="http://schemas.microsoft.com/office/drawing/2014/main" id="{9AD3FAE9-649C-4202-8BD3-8BC66DF36FD6}"/>
                  </a:ext>
                </a:extLst>
              </p:cNvPr>
              <p:cNvSpPr/>
              <p:nvPr/>
            </p:nvSpPr>
            <p:spPr>
              <a:xfrm>
                <a:off x="953095" y="7144694"/>
                <a:ext cx="1549443" cy="1903599"/>
              </a:xfrm>
              <a:custGeom>
                <a:avLst/>
                <a:gdLst/>
                <a:ahLst/>
                <a:cxnLst/>
                <a:rect l="0" t="0" r="0" b="0"/>
                <a:pathLst>
                  <a:path w="1000125" h="1228725">
                    <a:moveTo>
                      <a:pt x="921544" y="45244"/>
                    </a:moveTo>
                    <a:cubicBezTo>
                      <a:pt x="942556" y="45244"/>
                      <a:pt x="959644" y="62332"/>
                      <a:pt x="959644" y="83344"/>
                    </a:cubicBezTo>
                    <a:lnTo>
                      <a:pt x="959644" y="1150144"/>
                    </a:lnTo>
                    <a:cubicBezTo>
                      <a:pt x="959644" y="1171156"/>
                      <a:pt x="942556" y="1188244"/>
                      <a:pt x="921544" y="1188244"/>
                    </a:cubicBezTo>
                    <a:lnTo>
                      <a:pt x="83344" y="1188244"/>
                    </a:lnTo>
                    <a:cubicBezTo>
                      <a:pt x="62332" y="1188244"/>
                      <a:pt x="45244" y="1171156"/>
                      <a:pt x="45244" y="1150144"/>
                    </a:cubicBezTo>
                    <a:lnTo>
                      <a:pt x="45244" y="83344"/>
                    </a:lnTo>
                    <a:cubicBezTo>
                      <a:pt x="45244" y="62332"/>
                      <a:pt x="62332" y="45244"/>
                      <a:pt x="83344" y="45244"/>
                    </a:cubicBezTo>
                    <a:lnTo>
                      <a:pt x="921544" y="45244"/>
                    </a:lnTo>
                    <a:moveTo>
                      <a:pt x="921544" y="7144"/>
                    </a:moveTo>
                    <a:lnTo>
                      <a:pt x="83344" y="7144"/>
                    </a:lnTo>
                    <a:cubicBezTo>
                      <a:pt x="41262" y="7144"/>
                      <a:pt x="7144" y="41262"/>
                      <a:pt x="7144" y="83344"/>
                    </a:cubicBezTo>
                    <a:lnTo>
                      <a:pt x="7144" y="1150144"/>
                    </a:lnTo>
                    <a:cubicBezTo>
                      <a:pt x="7144" y="1192225"/>
                      <a:pt x="41262" y="1226344"/>
                      <a:pt x="83344" y="1226344"/>
                    </a:cubicBezTo>
                    <a:lnTo>
                      <a:pt x="921544" y="1226344"/>
                    </a:lnTo>
                    <a:cubicBezTo>
                      <a:pt x="963625" y="1226344"/>
                      <a:pt x="997744" y="1192225"/>
                      <a:pt x="997744" y="1150144"/>
                    </a:cubicBezTo>
                    <a:lnTo>
                      <a:pt x="997744" y="83344"/>
                    </a:lnTo>
                    <a:cubicBezTo>
                      <a:pt x="997744" y="41262"/>
                      <a:pt x="963625" y="7144"/>
                      <a:pt x="921544" y="7144"/>
                    </a:cubicBezTo>
                    <a:lnTo>
                      <a:pt x="921544" y="7144"/>
                    </a:ln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7" name="Freeform: Shape 198">
                <a:extLst>
                  <a:ext uri="{FF2B5EF4-FFF2-40B4-BE49-F238E27FC236}">
                    <a16:creationId xmlns:a16="http://schemas.microsoft.com/office/drawing/2014/main" id="{86CD17F7-1F31-4093-9223-0458130514E7}"/>
                  </a:ext>
                </a:extLst>
              </p:cNvPr>
              <p:cNvSpPr/>
              <p:nvPr/>
            </p:nvSpPr>
            <p:spPr>
              <a:xfrm>
                <a:off x="1277744" y="8575212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8" name="Freeform: Shape 200">
                <a:extLst>
                  <a:ext uri="{FF2B5EF4-FFF2-40B4-BE49-F238E27FC236}">
                    <a16:creationId xmlns:a16="http://schemas.microsoft.com/office/drawing/2014/main" id="{B38F6B51-B599-485D-9972-E51F5A827769}"/>
                  </a:ext>
                </a:extLst>
              </p:cNvPr>
              <p:cNvSpPr/>
              <p:nvPr/>
            </p:nvSpPr>
            <p:spPr>
              <a:xfrm>
                <a:off x="1277744" y="8806885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grpSp>
            <p:nvGrpSpPr>
              <p:cNvPr id="379" name="Group 208">
                <a:extLst>
                  <a:ext uri="{FF2B5EF4-FFF2-40B4-BE49-F238E27FC236}">
                    <a16:creationId xmlns:a16="http://schemas.microsoft.com/office/drawing/2014/main" id="{37CEAA0E-A3DC-4E7C-BA7A-74C1FEFDB98D}"/>
                  </a:ext>
                </a:extLst>
              </p:cNvPr>
              <p:cNvGrpSpPr/>
              <p:nvPr/>
            </p:nvGrpSpPr>
            <p:grpSpPr>
              <a:xfrm>
                <a:off x="557299" y="8142226"/>
                <a:ext cx="1102673" cy="1102673"/>
                <a:chOff x="434465" y="8199646"/>
                <a:chExt cx="1102673" cy="1102673"/>
              </a:xfrm>
            </p:grpSpPr>
            <p:sp>
              <p:nvSpPr>
                <p:cNvPr id="380" name="Oval 218">
                  <a:extLst>
                    <a:ext uri="{FF2B5EF4-FFF2-40B4-BE49-F238E27FC236}">
                      <a16:creationId xmlns:a16="http://schemas.microsoft.com/office/drawing/2014/main" id="{DD938103-43EC-42AB-9F62-5C96F02E2AC5}"/>
                    </a:ext>
                  </a:extLst>
                </p:cNvPr>
                <p:cNvSpPr/>
                <p:nvPr/>
              </p:nvSpPr>
              <p:spPr bwMode="auto">
                <a:xfrm>
                  <a:off x="434465" y="8199646"/>
                  <a:ext cx="1102673" cy="11026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81" name="Graphic 220" descr="Repeat">
                  <a:extLst>
                    <a:ext uri="{FF2B5EF4-FFF2-40B4-BE49-F238E27FC236}">
                      <a16:creationId xmlns:a16="http://schemas.microsoft.com/office/drawing/2014/main" id="{7BBA0337-AD99-4221-B168-76CBAD7F1B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878" y="8222062"/>
                  <a:ext cx="1057845" cy="105783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90" name="Group 189">
            <a:extLst>
              <a:ext uri="{FF2B5EF4-FFF2-40B4-BE49-F238E27FC236}">
                <a16:creationId xmlns:a16="http://schemas.microsoft.com/office/drawing/2014/main" id="{B62EFCB4-6E7D-4016-8AEC-9512BC6D8EA0}"/>
              </a:ext>
            </a:extLst>
          </p:cNvPr>
          <p:cNvGrpSpPr/>
          <p:nvPr/>
        </p:nvGrpSpPr>
        <p:grpSpPr>
          <a:xfrm>
            <a:off x="7910416" y="5083351"/>
            <a:ext cx="400861" cy="419488"/>
            <a:chOff x="3282901" y="3694355"/>
            <a:chExt cx="551942" cy="577590"/>
          </a:xfrm>
        </p:grpSpPr>
        <p:sp>
          <p:nvSpPr>
            <p:cNvPr id="391" name="Rectangle 190">
              <a:extLst>
                <a:ext uri="{FF2B5EF4-FFF2-40B4-BE49-F238E27FC236}">
                  <a16:creationId xmlns:a16="http://schemas.microsoft.com/office/drawing/2014/main" id="{4996A105-400D-4F07-8B78-3CCE8844E21B}"/>
                </a:ext>
              </a:extLst>
            </p:cNvPr>
            <p:cNvSpPr/>
            <p:nvPr/>
          </p:nvSpPr>
          <p:spPr bwMode="auto">
            <a:xfrm>
              <a:off x="3349067" y="3694355"/>
              <a:ext cx="485776" cy="56197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92" name="Group 191">
              <a:extLst>
                <a:ext uri="{FF2B5EF4-FFF2-40B4-BE49-F238E27FC236}">
                  <a16:creationId xmlns:a16="http://schemas.microsoft.com/office/drawing/2014/main" id="{1744D973-E520-4DBC-8300-CDE433340D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82901" y="3716567"/>
              <a:ext cx="514399" cy="555378"/>
              <a:chOff x="557299" y="7144694"/>
              <a:chExt cx="1945239" cy="2100205"/>
            </a:xfrm>
          </p:grpSpPr>
          <p:sp>
            <p:nvSpPr>
              <p:cNvPr id="399" name="Freeform: Shape 192">
                <a:extLst>
                  <a:ext uri="{FF2B5EF4-FFF2-40B4-BE49-F238E27FC236}">
                    <a16:creationId xmlns:a16="http://schemas.microsoft.com/office/drawing/2014/main" id="{6D8C5751-04B6-4295-9BFE-962BB8CF40B1}"/>
                  </a:ext>
                </a:extLst>
              </p:cNvPr>
              <p:cNvSpPr/>
              <p:nvPr/>
            </p:nvSpPr>
            <p:spPr>
              <a:xfrm>
                <a:off x="1277744" y="7410312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00" name="Freeform: Shape 193">
                <a:extLst>
                  <a:ext uri="{FF2B5EF4-FFF2-40B4-BE49-F238E27FC236}">
                    <a16:creationId xmlns:a16="http://schemas.microsoft.com/office/drawing/2014/main" id="{066FE6FE-0EFB-4CD9-BBD7-12EA31B84618}"/>
                  </a:ext>
                </a:extLst>
              </p:cNvPr>
              <p:cNvSpPr/>
              <p:nvPr/>
            </p:nvSpPr>
            <p:spPr>
              <a:xfrm>
                <a:off x="1277744" y="8105334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02" name="Freeform: Shape 194">
                <a:extLst>
                  <a:ext uri="{FF2B5EF4-FFF2-40B4-BE49-F238E27FC236}">
                    <a16:creationId xmlns:a16="http://schemas.microsoft.com/office/drawing/2014/main" id="{786F940A-DE43-487E-9EE1-9128DEC168B4}"/>
                  </a:ext>
                </a:extLst>
              </p:cNvPr>
              <p:cNvSpPr/>
              <p:nvPr/>
            </p:nvSpPr>
            <p:spPr>
              <a:xfrm>
                <a:off x="1277744" y="7641986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09" name="Freeform: Shape 195">
                <a:extLst>
                  <a:ext uri="{FF2B5EF4-FFF2-40B4-BE49-F238E27FC236}">
                    <a16:creationId xmlns:a16="http://schemas.microsoft.com/office/drawing/2014/main" id="{03D2AD9B-5720-43D9-95CD-953522EB98A2}"/>
                  </a:ext>
                </a:extLst>
              </p:cNvPr>
              <p:cNvSpPr/>
              <p:nvPr/>
            </p:nvSpPr>
            <p:spPr>
              <a:xfrm>
                <a:off x="1277744" y="8337007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10" name="Freeform: Shape 196">
                <a:extLst>
                  <a:ext uri="{FF2B5EF4-FFF2-40B4-BE49-F238E27FC236}">
                    <a16:creationId xmlns:a16="http://schemas.microsoft.com/office/drawing/2014/main" id="{3D39F028-2B80-4A8E-B258-911E85F77F6A}"/>
                  </a:ext>
                </a:extLst>
              </p:cNvPr>
              <p:cNvSpPr/>
              <p:nvPr/>
            </p:nvSpPr>
            <p:spPr>
              <a:xfrm>
                <a:off x="1277744" y="7873660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11" name="Freeform: Shape 197">
                <a:extLst>
                  <a:ext uri="{FF2B5EF4-FFF2-40B4-BE49-F238E27FC236}">
                    <a16:creationId xmlns:a16="http://schemas.microsoft.com/office/drawing/2014/main" id="{F5E81A54-B253-42F7-8332-FC8DF051AF2E}"/>
                  </a:ext>
                </a:extLst>
              </p:cNvPr>
              <p:cNvSpPr/>
              <p:nvPr/>
            </p:nvSpPr>
            <p:spPr>
              <a:xfrm>
                <a:off x="953095" y="7144694"/>
                <a:ext cx="1549443" cy="1903599"/>
              </a:xfrm>
              <a:custGeom>
                <a:avLst/>
                <a:gdLst/>
                <a:ahLst/>
                <a:cxnLst/>
                <a:rect l="0" t="0" r="0" b="0"/>
                <a:pathLst>
                  <a:path w="1000125" h="1228725">
                    <a:moveTo>
                      <a:pt x="921544" y="45244"/>
                    </a:moveTo>
                    <a:cubicBezTo>
                      <a:pt x="942556" y="45244"/>
                      <a:pt x="959644" y="62332"/>
                      <a:pt x="959644" y="83344"/>
                    </a:cubicBezTo>
                    <a:lnTo>
                      <a:pt x="959644" y="1150144"/>
                    </a:lnTo>
                    <a:cubicBezTo>
                      <a:pt x="959644" y="1171156"/>
                      <a:pt x="942556" y="1188244"/>
                      <a:pt x="921544" y="1188244"/>
                    </a:cubicBezTo>
                    <a:lnTo>
                      <a:pt x="83344" y="1188244"/>
                    </a:lnTo>
                    <a:cubicBezTo>
                      <a:pt x="62332" y="1188244"/>
                      <a:pt x="45244" y="1171156"/>
                      <a:pt x="45244" y="1150144"/>
                    </a:cubicBezTo>
                    <a:lnTo>
                      <a:pt x="45244" y="83344"/>
                    </a:lnTo>
                    <a:cubicBezTo>
                      <a:pt x="45244" y="62332"/>
                      <a:pt x="62332" y="45244"/>
                      <a:pt x="83344" y="45244"/>
                    </a:cubicBezTo>
                    <a:lnTo>
                      <a:pt x="921544" y="45244"/>
                    </a:lnTo>
                    <a:moveTo>
                      <a:pt x="921544" y="7144"/>
                    </a:moveTo>
                    <a:lnTo>
                      <a:pt x="83344" y="7144"/>
                    </a:lnTo>
                    <a:cubicBezTo>
                      <a:pt x="41262" y="7144"/>
                      <a:pt x="7144" y="41262"/>
                      <a:pt x="7144" y="83344"/>
                    </a:cubicBezTo>
                    <a:lnTo>
                      <a:pt x="7144" y="1150144"/>
                    </a:lnTo>
                    <a:cubicBezTo>
                      <a:pt x="7144" y="1192225"/>
                      <a:pt x="41262" y="1226344"/>
                      <a:pt x="83344" y="1226344"/>
                    </a:cubicBezTo>
                    <a:lnTo>
                      <a:pt x="921544" y="1226344"/>
                    </a:lnTo>
                    <a:cubicBezTo>
                      <a:pt x="963625" y="1226344"/>
                      <a:pt x="997744" y="1192225"/>
                      <a:pt x="997744" y="1150144"/>
                    </a:cubicBezTo>
                    <a:lnTo>
                      <a:pt x="997744" y="83344"/>
                    </a:lnTo>
                    <a:cubicBezTo>
                      <a:pt x="997744" y="41262"/>
                      <a:pt x="963625" y="7144"/>
                      <a:pt x="921544" y="7144"/>
                    </a:cubicBezTo>
                    <a:lnTo>
                      <a:pt x="921544" y="7144"/>
                    </a:ln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12" name="Freeform: Shape 198">
                <a:extLst>
                  <a:ext uri="{FF2B5EF4-FFF2-40B4-BE49-F238E27FC236}">
                    <a16:creationId xmlns:a16="http://schemas.microsoft.com/office/drawing/2014/main" id="{E5AE0401-544D-4D34-BA58-AFEF18AD25E8}"/>
                  </a:ext>
                </a:extLst>
              </p:cNvPr>
              <p:cNvSpPr/>
              <p:nvPr/>
            </p:nvSpPr>
            <p:spPr>
              <a:xfrm>
                <a:off x="1277744" y="8575212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13" name="Freeform: Shape 200">
                <a:extLst>
                  <a:ext uri="{FF2B5EF4-FFF2-40B4-BE49-F238E27FC236}">
                    <a16:creationId xmlns:a16="http://schemas.microsoft.com/office/drawing/2014/main" id="{C7615211-7421-41DF-9826-5BC11B155A0A}"/>
                  </a:ext>
                </a:extLst>
              </p:cNvPr>
              <p:cNvSpPr/>
              <p:nvPr/>
            </p:nvSpPr>
            <p:spPr>
              <a:xfrm>
                <a:off x="1277744" y="8806885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grpSp>
            <p:nvGrpSpPr>
              <p:cNvPr id="414" name="Group 208">
                <a:extLst>
                  <a:ext uri="{FF2B5EF4-FFF2-40B4-BE49-F238E27FC236}">
                    <a16:creationId xmlns:a16="http://schemas.microsoft.com/office/drawing/2014/main" id="{998E76A4-92D2-423E-85FE-DD38F8E34FE7}"/>
                  </a:ext>
                </a:extLst>
              </p:cNvPr>
              <p:cNvGrpSpPr/>
              <p:nvPr/>
            </p:nvGrpSpPr>
            <p:grpSpPr>
              <a:xfrm>
                <a:off x="557299" y="8142226"/>
                <a:ext cx="1102673" cy="1102673"/>
                <a:chOff x="434465" y="8199646"/>
                <a:chExt cx="1102673" cy="1102673"/>
              </a:xfrm>
            </p:grpSpPr>
            <p:sp>
              <p:nvSpPr>
                <p:cNvPr id="602" name="Oval 218">
                  <a:extLst>
                    <a:ext uri="{FF2B5EF4-FFF2-40B4-BE49-F238E27FC236}">
                      <a16:creationId xmlns:a16="http://schemas.microsoft.com/office/drawing/2014/main" id="{DE06ACE7-B8F8-4CAC-8CB5-CB5E36B0A83B}"/>
                    </a:ext>
                  </a:extLst>
                </p:cNvPr>
                <p:cNvSpPr/>
                <p:nvPr/>
              </p:nvSpPr>
              <p:spPr bwMode="auto">
                <a:xfrm>
                  <a:off x="434465" y="8199646"/>
                  <a:ext cx="1102673" cy="11026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03" name="Graphic 220" descr="Repeat">
                  <a:extLst>
                    <a:ext uri="{FF2B5EF4-FFF2-40B4-BE49-F238E27FC236}">
                      <a16:creationId xmlns:a16="http://schemas.microsoft.com/office/drawing/2014/main" id="{61D5266B-1CD7-46D5-83DC-A512221F18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878" y="8222062"/>
                  <a:ext cx="1057845" cy="105783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04" name="Group 189">
            <a:extLst>
              <a:ext uri="{FF2B5EF4-FFF2-40B4-BE49-F238E27FC236}">
                <a16:creationId xmlns:a16="http://schemas.microsoft.com/office/drawing/2014/main" id="{B92F27D6-7EA2-403A-8100-CE1E7A73AB17}"/>
              </a:ext>
            </a:extLst>
          </p:cNvPr>
          <p:cNvGrpSpPr/>
          <p:nvPr/>
        </p:nvGrpSpPr>
        <p:grpSpPr>
          <a:xfrm>
            <a:off x="9955447" y="5061097"/>
            <a:ext cx="400861" cy="419488"/>
            <a:chOff x="3282901" y="3694355"/>
            <a:chExt cx="551942" cy="577590"/>
          </a:xfrm>
        </p:grpSpPr>
        <p:sp>
          <p:nvSpPr>
            <p:cNvPr id="605" name="Rectangle 190">
              <a:extLst>
                <a:ext uri="{FF2B5EF4-FFF2-40B4-BE49-F238E27FC236}">
                  <a16:creationId xmlns:a16="http://schemas.microsoft.com/office/drawing/2014/main" id="{B5C607C2-6138-45C2-97D4-621056881307}"/>
                </a:ext>
              </a:extLst>
            </p:cNvPr>
            <p:cNvSpPr/>
            <p:nvPr/>
          </p:nvSpPr>
          <p:spPr bwMode="auto">
            <a:xfrm>
              <a:off x="3349067" y="3694355"/>
              <a:ext cx="485776" cy="56197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06" name="Group 191">
              <a:extLst>
                <a:ext uri="{FF2B5EF4-FFF2-40B4-BE49-F238E27FC236}">
                  <a16:creationId xmlns:a16="http://schemas.microsoft.com/office/drawing/2014/main" id="{AC841306-AEBC-46AC-B479-8F459973E3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82901" y="3716567"/>
              <a:ext cx="514399" cy="555378"/>
              <a:chOff x="557299" y="7144694"/>
              <a:chExt cx="1945239" cy="2100205"/>
            </a:xfrm>
          </p:grpSpPr>
          <p:sp>
            <p:nvSpPr>
              <p:cNvPr id="607" name="Freeform: Shape 192">
                <a:extLst>
                  <a:ext uri="{FF2B5EF4-FFF2-40B4-BE49-F238E27FC236}">
                    <a16:creationId xmlns:a16="http://schemas.microsoft.com/office/drawing/2014/main" id="{3E921361-DEA6-4B52-AC12-662F260B547A}"/>
                  </a:ext>
                </a:extLst>
              </p:cNvPr>
              <p:cNvSpPr/>
              <p:nvPr/>
            </p:nvSpPr>
            <p:spPr>
              <a:xfrm>
                <a:off x="1277744" y="7410312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608" name="Freeform: Shape 193">
                <a:extLst>
                  <a:ext uri="{FF2B5EF4-FFF2-40B4-BE49-F238E27FC236}">
                    <a16:creationId xmlns:a16="http://schemas.microsoft.com/office/drawing/2014/main" id="{29F260D1-DFA7-4A14-8962-01D28C69D654}"/>
                  </a:ext>
                </a:extLst>
              </p:cNvPr>
              <p:cNvSpPr/>
              <p:nvPr/>
            </p:nvSpPr>
            <p:spPr>
              <a:xfrm>
                <a:off x="1277744" y="8105334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609" name="Freeform: Shape 194">
                <a:extLst>
                  <a:ext uri="{FF2B5EF4-FFF2-40B4-BE49-F238E27FC236}">
                    <a16:creationId xmlns:a16="http://schemas.microsoft.com/office/drawing/2014/main" id="{44DB703A-17E0-4BA1-B8A5-4789FB2AC144}"/>
                  </a:ext>
                </a:extLst>
              </p:cNvPr>
              <p:cNvSpPr/>
              <p:nvPr/>
            </p:nvSpPr>
            <p:spPr>
              <a:xfrm>
                <a:off x="1277744" y="7641986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610" name="Freeform: Shape 195">
                <a:extLst>
                  <a:ext uri="{FF2B5EF4-FFF2-40B4-BE49-F238E27FC236}">
                    <a16:creationId xmlns:a16="http://schemas.microsoft.com/office/drawing/2014/main" id="{71971965-D51C-4A6E-82B9-C65EB78E98A8}"/>
                  </a:ext>
                </a:extLst>
              </p:cNvPr>
              <p:cNvSpPr/>
              <p:nvPr/>
            </p:nvSpPr>
            <p:spPr>
              <a:xfrm>
                <a:off x="1277744" y="8337007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611" name="Freeform: Shape 196">
                <a:extLst>
                  <a:ext uri="{FF2B5EF4-FFF2-40B4-BE49-F238E27FC236}">
                    <a16:creationId xmlns:a16="http://schemas.microsoft.com/office/drawing/2014/main" id="{61871021-1C7F-4D92-903F-4964E55484A1}"/>
                  </a:ext>
                </a:extLst>
              </p:cNvPr>
              <p:cNvSpPr/>
              <p:nvPr/>
            </p:nvSpPr>
            <p:spPr>
              <a:xfrm>
                <a:off x="1277744" y="7873660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612" name="Freeform: Shape 197">
                <a:extLst>
                  <a:ext uri="{FF2B5EF4-FFF2-40B4-BE49-F238E27FC236}">
                    <a16:creationId xmlns:a16="http://schemas.microsoft.com/office/drawing/2014/main" id="{4A085D89-9D6F-48E9-A340-D4B5A4A73BA4}"/>
                  </a:ext>
                </a:extLst>
              </p:cNvPr>
              <p:cNvSpPr/>
              <p:nvPr/>
            </p:nvSpPr>
            <p:spPr>
              <a:xfrm>
                <a:off x="953095" y="7144694"/>
                <a:ext cx="1549443" cy="1903599"/>
              </a:xfrm>
              <a:custGeom>
                <a:avLst/>
                <a:gdLst/>
                <a:ahLst/>
                <a:cxnLst/>
                <a:rect l="0" t="0" r="0" b="0"/>
                <a:pathLst>
                  <a:path w="1000125" h="1228725">
                    <a:moveTo>
                      <a:pt x="921544" y="45244"/>
                    </a:moveTo>
                    <a:cubicBezTo>
                      <a:pt x="942556" y="45244"/>
                      <a:pt x="959644" y="62332"/>
                      <a:pt x="959644" y="83344"/>
                    </a:cubicBezTo>
                    <a:lnTo>
                      <a:pt x="959644" y="1150144"/>
                    </a:lnTo>
                    <a:cubicBezTo>
                      <a:pt x="959644" y="1171156"/>
                      <a:pt x="942556" y="1188244"/>
                      <a:pt x="921544" y="1188244"/>
                    </a:cubicBezTo>
                    <a:lnTo>
                      <a:pt x="83344" y="1188244"/>
                    </a:lnTo>
                    <a:cubicBezTo>
                      <a:pt x="62332" y="1188244"/>
                      <a:pt x="45244" y="1171156"/>
                      <a:pt x="45244" y="1150144"/>
                    </a:cubicBezTo>
                    <a:lnTo>
                      <a:pt x="45244" y="83344"/>
                    </a:lnTo>
                    <a:cubicBezTo>
                      <a:pt x="45244" y="62332"/>
                      <a:pt x="62332" y="45244"/>
                      <a:pt x="83344" y="45244"/>
                    </a:cubicBezTo>
                    <a:lnTo>
                      <a:pt x="921544" y="45244"/>
                    </a:lnTo>
                    <a:moveTo>
                      <a:pt x="921544" y="7144"/>
                    </a:moveTo>
                    <a:lnTo>
                      <a:pt x="83344" y="7144"/>
                    </a:lnTo>
                    <a:cubicBezTo>
                      <a:pt x="41262" y="7144"/>
                      <a:pt x="7144" y="41262"/>
                      <a:pt x="7144" y="83344"/>
                    </a:cubicBezTo>
                    <a:lnTo>
                      <a:pt x="7144" y="1150144"/>
                    </a:lnTo>
                    <a:cubicBezTo>
                      <a:pt x="7144" y="1192225"/>
                      <a:pt x="41262" y="1226344"/>
                      <a:pt x="83344" y="1226344"/>
                    </a:cubicBezTo>
                    <a:lnTo>
                      <a:pt x="921544" y="1226344"/>
                    </a:lnTo>
                    <a:cubicBezTo>
                      <a:pt x="963625" y="1226344"/>
                      <a:pt x="997744" y="1192225"/>
                      <a:pt x="997744" y="1150144"/>
                    </a:cubicBezTo>
                    <a:lnTo>
                      <a:pt x="997744" y="83344"/>
                    </a:lnTo>
                    <a:cubicBezTo>
                      <a:pt x="997744" y="41262"/>
                      <a:pt x="963625" y="7144"/>
                      <a:pt x="921544" y="7144"/>
                    </a:cubicBezTo>
                    <a:lnTo>
                      <a:pt x="921544" y="7144"/>
                    </a:ln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613" name="Freeform: Shape 198">
                <a:extLst>
                  <a:ext uri="{FF2B5EF4-FFF2-40B4-BE49-F238E27FC236}">
                    <a16:creationId xmlns:a16="http://schemas.microsoft.com/office/drawing/2014/main" id="{2E6CB4C6-F7FE-40CA-A3D2-EEC3E12AEF18}"/>
                  </a:ext>
                </a:extLst>
              </p:cNvPr>
              <p:cNvSpPr/>
              <p:nvPr/>
            </p:nvSpPr>
            <p:spPr>
              <a:xfrm>
                <a:off x="1277744" y="8575212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614" name="Freeform: Shape 200">
                <a:extLst>
                  <a:ext uri="{FF2B5EF4-FFF2-40B4-BE49-F238E27FC236}">
                    <a16:creationId xmlns:a16="http://schemas.microsoft.com/office/drawing/2014/main" id="{FB95B8E8-3D3C-4315-83A5-149D8B44DBCB}"/>
                  </a:ext>
                </a:extLst>
              </p:cNvPr>
              <p:cNvSpPr/>
              <p:nvPr/>
            </p:nvSpPr>
            <p:spPr>
              <a:xfrm>
                <a:off x="1277744" y="8806885"/>
                <a:ext cx="900151" cy="73784"/>
              </a:xfrm>
              <a:custGeom>
                <a:avLst/>
                <a:gdLst/>
                <a:ahLst/>
                <a:cxnLst/>
                <a:rect l="0" t="0" r="0" b="0"/>
                <a:pathLst>
                  <a:path w="581025" h="47625">
                    <a:moveTo>
                      <a:pt x="559594" y="45244"/>
                    </a:moveTo>
                    <a:lnTo>
                      <a:pt x="26194" y="45244"/>
                    </a:lnTo>
                    <a:cubicBezTo>
                      <a:pt x="15669" y="45244"/>
                      <a:pt x="7144" y="36709"/>
                      <a:pt x="7144" y="26194"/>
                    </a:cubicBezTo>
                    <a:cubicBezTo>
                      <a:pt x="7144" y="15678"/>
                      <a:pt x="15669" y="7144"/>
                      <a:pt x="26194" y="7144"/>
                    </a:cubicBezTo>
                    <a:lnTo>
                      <a:pt x="559594" y="7144"/>
                    </a:lnTo>
                    <a:cubicBezTo>
                      <a:pt x="570109" y="7144"/>
                      <a:pt x="578644" y="15678"/>
                      <a:pt x="578644" y="26194"/>
                    </a:cubicBezTo>
                    <a:cubicBezTo>
                      <a:pt x="578644" y="36709"/>
                      <a:pt x="570109" y="45244"/>
                      <a:pt x="559594" y="45244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896386">
                  <a:defRPr/>
                </a:pPr>
                <a:endParaRPr kumimoji="0"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grpSp>
            <p:nvGrpSpPr>
              <p:cNvPr id="615" name="Group 208">
                <a:extLst>
                  <a:ext uri="{FF2B5EF4-FFF2-40B4-BE49-F238E27FC236}">
                    <a16:creationId xmlns:a16="http://schemas.microsoft.com/office/drawing/2014/main" id="{EEBA2570-72EB-4A86-BB2E-338FEC3E9175}"/>
                  </a:ext>
                </a:extLst>
              </p:cNvPr>
              <p:cNvGrpSpPr/>
              <p:nvPr/>
            </p:nvGrpSpPr>
            <p:grpSpPr>
              <a:xfrm>
                <a:off x="557299" y="8142226"/>
                <a:ext cx="1102673" cy="1102673"/>
                <a:chOff x="434465" y="8199646"/>
                <a:chExt cx="1102673" cy="1102673"/>
              </a:xfrm>
            </p:grpSpPr>
            <p:sp>
              <p:nvSpPr>
                <p:cNvPr id="616" name="Oval 218">
                  <a:extLst>
                    <a:ext uri="{FF2B5EF4-FFF2-40B4-BE49-F238E27FC236}">
                      <a16:creationId xmlns:a16="http://schemas.microsoft.com/office/drawing/2014/main" id="{F4AB49DA-C841-432C-9059-C4637B5E7DFF}"/>
                    </a:ext>
                  </a:extLst>
                </p:cNvPr>
                <p:cNvSpPr/>
                <p:nvPr/>
              </p:nvSpPr>
              <p:spPr bwMode="auto">
                <a:xfrm>
                  <a:off x="434465" y="8199646"/>
                  <a:ext cx="1102673" cy="11026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17" name="Graphic 220" descr="Repeat">
                  <a:extLst>
                    <a:ext uri="{FF2B5EF4-FFF2-40B4-BE49-F238E27FC236}">
                      <a16:creationId xmlns:a16="http://schemas.microsoft.com/office/drawing/2014/main" id="{B4D2D4BE-667F-489C-B5A2-20991187DC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878" y="8222062"/>
                  <a:ext cx="1057845" cy="105783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9331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5312AF1-86BB-4B41-8052-61AA399AD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30" y="843386"/>
            <a:ext cx="9997340" cy="595302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D166B6-F80E-425E-B848-C6E232D59481}"/>
              </a:ext>
            </a:extLst>
          </p:cNvPr>
          <p:cNvSpPr txBox="1"/>
          <p:nvPr/>
        </p:nvSpPr>
        <p:spPr>
          <a:xfrm>
            <a:off x="83890" y="188564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スマートコントラクトが正常に展開されたことをご確認ください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ECEE01D-7ED4-4FA3-BA73-384F005E9A3D}"/>
              </a:ext>
            </a:extLst>
          </p:cNvPr>
          <p:cNvSpPr/>
          <p:nvPr/>
        </p:nvSpPr>
        <p:spPr>
          <a:xfrm>
            <a:off x="3561610" y="6279474"/>
            <a:ext cx="7406452" cy="516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7373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2C1800-C6F5-4A4B-A748-23928DCAFC0E}"/>
              </a:ext>
            </a:extLst>
          </p:cNvPr>
          <p:cNvSpPr txBox="1"/>
          <p:nvPr/>
        </p:nvSpPr>
        <p:spPr>
          <a:xfrm>
            <a:off x="340129" y="309236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フローの作成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EE8092-F842-4642-AC23-7B132615AAE3}"/>
              </a:ext>
            </a:extLst>
          </p:cNvPr>
          <p:cNvSpPr txBox="1"/>
          <p:nvPr/>
        </p:nvSpPr>
        <p:spPr>
          <a:xfrm>
            <a:off x="340129" y="2723034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ステップ</a:t>
            </a:r>
            <a:r>
              <a:rPr lang="en-US" altLang="ja-JP" dirty="0">
                <a:solidFill>
                  <a:schemeClr val="bg1"/>
                </a:solidFill>
              </a:rPr>
              <a:t> 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5DDFA6-27EE-459B-9952-E8113EF3569B}"/>
              </a:ext>
            </a:extLst>
          </p:cNvPr>
          <p:cNvSpPr/>
          <p:nvPr/>
        </p:nvSpPr>
        <p:spPr>
          <a:xfrm>
            <a:off x="9913893" y="0"/>
            <a:ext cx="683867" cy="12105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6230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8E1957-320D-4085-B256-5AB84628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40" y="683833"/>
            <a:ext cx="10396520" cy="607940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201336"/>
            <a:ext cx="882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作成した </a:t>
            </a:r>
            <a:r>
              <a:rPr kumimoji="1" lang="en-US" altLang="ja-JP" dirty="0"/>
              <a:t>Logic Apps </a:t>
            </a:r>
            <a:r>
              <a:rPr kumimoji="1" lang="ja-JP" altLang="en-US" dirty="0"/>
              <a:t>リソースを開き、「空のロジックアプリ」を選択してください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6732AE9-9633-4E07-864C-38A41AB6CE2C}"/>
              </a:ext>
            </a:extLst>
          </p:cNvPr>
          <p:cNvSpPr/>
          <p:nvPr/>
        </p:nvSpPr>
        <p:spPr>
          <a:xfrm>
            <a:off x="1978389" y="4162024"/>
            <a:ext cx="1977694" cy="1978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6540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0C73BF5-689B-4365-AEBD-ECB063683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28" y="768996"/>
            <a:ext cx="10398144" cy="608900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201336"/>
            <a:ext cx="799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「</a:t>
            </a:r>
            <a:r>
              <a:rPr kumimoji="1" lang="en-US" altLang="ja-JP" dirty="0"/>
              <a:t>SQL Server</a:t>
            </a:r>
            <a:r>
              <a:rPr kumimoji="1" lang="ja-JP" altLang="en-US" dirty="0"/>
              <a:t>」で検索をし、「項目が作成されたとき」を選択してください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5E5ECBD-8828-4035-85E3-0A87F7AF8E37}"/>
              </a:ext>
            </a:extLst>
          </p:cNvPr>
          <p:cNvSpPr/>
          <p:nvPr/>
        </p:nvSpPr>
        <p:spPr>
          <a:xfrm>
            <a:off x="3930371" y="2120024"/>
            <a:ext cx="755336" cy="2773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AFBE2F9-74DB-4183-A2F6-C02CF812D8F9}"/>
              </a:ext>
            </a:extLst>
          </p:cNvPr>
          <p:cNvSpPr/>
          <p:nvPr/>
        </p:nvSpPr>
        <p:spPr>
          <a:xfrm>
            <a:off x="3973801" y="4518153"/>
            <a:ext cx="1427317" cy="357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2621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0B995FA9-4757-4AE8-BA41-C185EDF1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84" y="704232"/>
            <a:ext cx="10315270" cy="610165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3864986-2926-4647-B868-DA748ED5BF40}"/>
              </a:ext>
            </a:extLst>
          </p:cNvPr>
          <p:cNvSpPr txBox="1"/>
          <p:nvPr/>
        </p:nvSpPr>
        <p:spPr>
          <a:xfrm>
            <a:off x="79152" y="201335"/>
            <a:ext cx="897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「</a:t>
            </a:r>
            <a:r>
              <a:rPr lang="en-US" altLang="ja-JP" dirty="0"/>
              <a:t>SQL Server </a:t>
            </a:r>
            <a:r>
              <a:rPr lang="ja-JP" altLang="en-US" dirty="0"/>
              <a:t>認証」を選択し、必須事項を入力後、「作成」をクリックしてください</a:t>
            </a:r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A7A5013-A8EC-405B-A479-6427119DDA30}"/>
              </a:ext>
            </a:extLst>
          </p:cNvPr>
          <p:cNvSpPr/>
          <p:nvPr/>
        </p:nvSpPr>
        <p:spPr>
          <a:xfrm>
            <a:off x="5024808" y="4413129"/>
            <a:ext cx="1172265" cy="296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0627958-2155-42C4-88FF-8CA235575EFC}"/>
              </a:ext>
            </a:extLst>
          </p:cNvPr>
          <p:cNvSpPr txBox="1"/>
          <p:nvPr/>
        </p:nvSpPr>
        <p:spPr>
          <a:xfrm>
            <a:off x="4723524" y="6153768"/>
            <a:ext cx="6520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FF0000"/>
                </a:solidFill>
              </a:rPr>
              <a:t>※IP </a:t>
            </a:r>
            <a:r>
              <a:rPr kumimoji="1" lang="ja-JP" altLang="en-US" sz="1200" dirty="0">
                <a:solidFill>
                  <a:srgbClr val="FF0000"/>
                </a:solidFill>
              </a:rPr>
              <a:t>アドレスのエラーメッセージが出た場合には、</a:t>
            </a:r>
            <a:r>
              <a:rPr kumimoji="1" lang="en-US" altLang="ja-JP" sz="1200" dirty="0">
                <a:solidFill>
                  <a:srgbClr val="FF0000"/>
                </a:solidFill>
              </a:rPr>
              <a:t>SQL Server </a:t>
            </a:r>
            <a:r>
              <a:rPr kumimoji="1" lang="ja-JP" altLang="en-US" sz="1200" dirty="0">
                <a:solidFill>
                  <a:srgbClr val="FF0000"/>
                </a:solidFill>
              </a:rPr>
              <a:t>のファイアウォール設定を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r>
              <a:rPr lang="ja-JP" altLang="en-US" sz="1200" dirty="0">
                <a:solidFill>
                  <a:srgbClr val="FF0000"/>
                </a:solidFill>
              </a:rPr>
              <a:t>　変更する必要があります。</a:t>
            </a:r>
            <a:endParaRPr kumimoji="1" lang="en-US" altLang="ja-JP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835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9A47D31-FD08-4346-9A36-EBBBD3458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190" y="678333"/>
            <a:ext cx="10193305" cy="602331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201336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入力必須事項を選択し、「新しいステップ」をクリックしてください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43F4261-4612-401E-8C2D-5A7C24CA0E15}"/>
              </a:ext>
            </a:extLst>
          </p:cNvPr>
          <p:cNvSpPr/>
          <p:nvPr/>
        </p:nvSpPr>
        <p:spPr>
          <a:xfrm>
            <a:off x="6096000" y="4541050"/>
            <a:ext cx="887997" cy="2867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091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151C65E-2816-46A7-870C-88E63E8C5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51" y="676692"/>
            <a:ext cx="10216297" cy="607233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58BEDE-00EF-4101-B6C8-79FFE6A1CB87}"/>
              </a:ext>
            </a:extLst>
          </p:cNvPr>
          <p:cNvSpPr txBox="1"/>
          <p:nvPr/>
        </p:nvSpPr>
        <p:spPr>
          <a:xfrm>
            <a:off x="83890" y="201336"/>
            <a:ext cx="780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「</a:t>
            </a:r>
            <a:r>
              <a:rPr kumimoji="1" lang="en-US" altLang="ja-JP" dirty="0"/>
              <a:t>Ethereum</a:t>
            </a:r>
            <a:r>
              <a:rPr kumimoji="1" lang="ja-JP" altLang="en-US" dirty="0"/>
              <a:t>」で検索をし、「</a:t>
            </a:r>
            <a:r>
              <a:rPr kumimoji="1" lang="en-US" altLang="ja-JP" dirty="0"/>
              <a:t>Deploy smart contract</a:t>
            </a:r>
            <a:r>
              <a:rPr kumimoji="1" lang="ja-JP" altLang="en-US" dirty="0"/>
              <a:t>」を選択してください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6DDD51E-C193-4A92-921A-64D33DAA2226}"/>
              </a:ext>
            </a:extLst>
          </p:cNvPr>
          <p:cNvSpPr/>
          <p:nvPr/>
        </p:nvSpPr>
        <p:spPr>
          <a:xfrm>
            <a:off x="4129360" y="2802269"/>
            <a:ext cx="670056" cy="2867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9321C61-6769-4FB6-9EBB-BEA558AE159E}"/>
              </a:ext>
            </a:extLst>
          </p:cNvPr>
          <p:cNvSpPr/>
          <p:nvPr/>
        </p:nvSpPr>
        <p:spPr>
          <a:xfrm>
            <a:off x="4181302" y="4684854"/>
            <a:ext cx="3829393" cy="389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8438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035B429-1457-482A-9DA8-CF6E65D3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60" y="652082"/>
            <a:ext cx="10200279" cy="605193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201336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必須情報を入力し、「作成」をクリックしてください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A5C56ED-3EBF-4CA3-8035-C5C10DD51AEA}"/>
              </a:ext>
            </a:extLst>
          </p:cNvPr>
          <p:cNvSpPr/>
          <p:nvPr/>
        </p:nvSpPr>
        <p:spPr>
          <a:xfrm>
            <a:off x="5527461" y="4057792"/>
            <a:ext cx="1148133" cy="2867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9698514B-79AC-4683-9F95-2DEDE31D5EBC}"/>
              </a:ext>
            </a:extLst>
          </p:cNvPr>
          <p:cNvCxnSpPr>
            <a:cxnSpLocks/>
          </p:cNvCxnSpPr>
          <p:nvPr/>
        </p:nvCxnSpPr>
        <p:spPr>
          <a:xfrm flipH="1">
            <a:off x="8072106" y="2939255"/>
            <a:ext cx="4512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6A9820A-F54D-446C-A984-0D46624448B3}"/>
              </a:ext>
            </a:extLst>
          </p:cNvPr>
          <p:cNvSpPr txBox="1"/>
          <p:nvPr/>
        </p:nvSpPr>
        <p:spPr>
          <a:xfrm>
            <a:off x="8523345" y="2785366"/>
            <a:ext cx="1082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任意の名前</a:t>
            </a:r>
            <a:endParaRPr kumimoji="1" lang="ja-JP" altLang="en-US" sz="1400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3B48B11D-0726-46E6-9210-F8D519FC782D}"/>
              </a:ext>
            </a:extLst>
          </p:cNvPr>
          <p:cNvCxnSpPr>
            <a:cxnSpLocks/>
          </p:cNvCxnSpPr>
          <p:nvPr/>
        </p:nvCxnSpPr>
        <p:spPr>
          <a:xfrm flipH="1">
            <a:off x="8072106" y="3170087"/>
            <a:ext cx="4512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68C59B4-19DA-4C6A-A6CE-DD35086120A5}"/>
              </a:ext>
            </a:extLst>
          </p:cNvPr>
          <p:cNvSpPr txBox="1"/>
          <p:nvPr/>
        </p:nvSpPr>
        <p:spPr>
          <a:xfrm>
            <a:off x="8523100" y="3016198"/>
            <a:ext cx="216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コピーした </a:t>
            </a:r>
            <a:r>
              <a:rPr lang="en-US" altLang="ja-JP" sz="1400" dirty="0"/>
              <a:t>Access Key</a:t>
            </a:r>
            <a:endParaRPr kumimoji="1" lang="ja-JP" altLang="en-US" sz="14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971031C1-F7F1-4B8A-B0DD-D6EACA615458}"/>
              </a:ext>
            </a:extLst>
          </p:cNvPr>
          <p:cNvCxnSpPr>
            <a:cxnSpLocks/>
          </p:cNvCxnSpPr>
          <p:nvPr/>
        </p:nvCxnSpPr>
        <p:spPr>
          <a:xfrm flipH="1">
            <a:off x="8072106" y="3582889"/>
            <a:ext cx="4512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34838F1-98DD-4444-857C-3AC2E87A503E}"/>
              </a:ext>
            </a:extLst>
          </p:cNvPr>
          <p:cNvSpPr txBox="1"/>
          <p:nvPr/>
        </p:nvSpPr>
        <p:spPr>
          <a:xfrm>
            <a:off x="8523099" y="3429000"/>
            <a:ext cx="2673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コピーしたアカウントアドレス</a:t>
            </a:r>
            <a:endParaRPr kumimoji="1" lang="ja-JP" altLang="en-US" sz="14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B9E4A01E-8DC8-4B9B-AA4C-0B0FF0553CC4}"/>
              </a:ext>
            </a:extLst>
          </p:cNvPr>
          <p:cNvCxnSpPr>
            <a:cxnSpLocks/>
          </p:cNvCxnSpPr>
          <p:nvPr/>
        </p:nvCxnSpPr>
        <p:spPr>
          <a:xfrm flipH="1">
            <a:off x="8072106" y="3841802"/>
            <a:ext cx="4512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3448F0F-46CA-4C32-8CB7-C6AA2DEF4A0C}"/>
              </a:ext>
            </a:extLst>
          </p:cNvPr>
          <p:cNvSpPr txBox="1"/>
          <p:nvPr/>
        </p:nvSpPr>
        <p:spPr>
          <a:xfrm>
            <a:off x="8523099" y="3733296"/>
            <a:ext cx="2673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作成時に設定したパスワード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1041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47B2961-D10E-41DA-893C-6427A68E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18" y="695352"/>
            <a:ext cx="10264333" cy="608447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201336"/>
            <a:ext cx="863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ABI, Bytecode </a:t>
            </a:r>
            <a:r>
              <a:rPr kumimoji="1" lang="ja-JP" altLang="en-US" dirty="0"/>
              <a:t>およびその他パラメータの値を設定してください </a:t>
            </a:r>
            <a:r>
              <a:rPr lang="en-US" altLang="ja-JP" dirty="0"/>
              <a:t>(※</a:t>
            </a:r>
            <a:r>
              <a:rPr lang="ja-JP" altLang="en-US" dirty="0"/>
              <a:t>要</a:t>
            </a:r>
            <a:r>
              <a:rPr lang="en-US" altLang="ja-JP" dirty="0"/>
              <a:t>GitHub</a:t>
            </a:r>
            <a:r>
              <a:rPr lang="ja-JP" altLang="en-US" dirty="0"/>
              <a:t>参照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4223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8D0F415F-4CB6-4083-B6D5-E2FF33BF6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49" y="678955"/>
            <a:ext cx="10123901" cy="605472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201336"/>
            <a:ext cx="873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「新しいステップ」をクリックし、</a:t>
            </a:r>
            <a:r>
              <a:rPr lang="ja-JP" altLang="en-US" dirty="0"/>
              <a:t>「</a:t>
            </a:r>
            <a:r>
              <a:rPr lang="en-US" altLang="ja-JP" dirty="0"/>
              <a:t>SQL </a:t>
            </a:r>
            <a:r>
              <a:rPr lang="ja-JP" altLang="en-US" dirty="0"/>
              <a:t>クエリを実行する」を選択してください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7564A8D-0865-409D-8833-81EDA3B8F3E6}"/>
              </a:ext>
            </a:extLst>
          </p:cNvPr>
          <p:cNvSpPr/>
          <p:nvPr/>
        </p:nvSpPr>
        <p:spPr>
          <a:xfrm>
            <a:off x="4143574" y="2372465"/>
            <a:ext cx="755336" cy="2773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99652A2-C865-4B88-9E2B-ED7B29B1734D}"/>
              </a:ext>
            </a:extLst>
          </p:cNvPr>
          <p:cNvSpPr/>
          <p:nvPr/>
        </p:nvSpPr>
        <p:spPr>
          <a:xfrm>
            <a:off x="4215430" y="4585819"/>
            <a:ext cx="3696736" cy="403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943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0B22B-A6DF-4E8F-B430-561C6CDC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C98240B5-B7A0-4DDA-A269-271B4279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" y="487"/>
            <a:ext cx="12190271" cy="685702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5409C35-FAD7-4792-BCA2-216AD593E98C}"/>
              </a:ext>
            </a:extLst>
          </p:cNvPr>
          <p:cNvSpPr/>
          <p:nvPr/>
        </p:nvSpPr>
        <p:spPr bwMode="auto">
          <a:xfrm>
            <a:off x="2713561" y="3046422"/>
            <a:ext cx="5610210" cy="1127602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3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28DDE8C-4574-4A6D-B813-F08FD2ACB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75" y="675638"/>
            <a:ext cx="10301050" cy="607339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201336"/>
            <a:ext cx="832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必須事項を入力し、最後に「保存」をクリックしてください </a:t>
            </a:r>
            <a:r>
              <a:rPr lang="en-US" altLang="ja-JP" dirty="0"/>
              <a:t>(※</a:t>
            </a:r>
            <a:r>
              <a:rPr lang="ja-JP" altLang="en-US" dirty="0"/>
              <a:t>要</a:t>
            </a:r>
            <a:r>
              <a:rPr lang="en-US" altLang="ja-JP" dirty="0"/>
              <a:t>GitHub</a:t>
            </a:r>
            <a:r>
              <a:rPr lang="ja-JP" altLang="en-US" dirty="0"/>
              <a:t>参照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055B456-5711-4584-944D-DD0F2DA155AE}"/>
              </a:ext>
            </a:extLst>
          </p:cNvPr>
          <p:cNvSpPr/>
          <p:nvPr/>
        </p:nvSpPr>
        <p:spPr>
          <a:xfrm>
            <a:off x="4100932" y="3307593"/>
            <a:ext cx="4024435" cy="16576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48FAE7F-CFF4-4683-B9B2-15A439A36FB8}"/>
              </a:ext>
            </a:extLst>
          </p:cNvPr>
          <p:cNvSpPr/>
          <p:nvPr/>
        </p:nvSpPr>
        <p:spPr>
          <a:xfrm>
            <a:off x="1173747" y="1446418"/>
            <a:ext cx="493968" cy="278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5436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2C1800-C6F5-4A4B-A748-23928DCAFC0E}"/>
              </a:ext>
            </a:extLst>
          </p:cNvPr>
          <p:cNvSpPr txBox="1"/>
          <p:nvPr/>
        </p:nvSpPr>
        <p:spPr>
          <a:xfrm>
            <a:off x="340129" y="3092366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実行 </a:t>
            </a:r>
            <a:r>
              <a:rPr lang="en-US" altLang="ja-JP" sz="28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&amp; </a:t>
            </a:r>
            <a:r>
              <a:rPr lang="ja-JP" altLang="en-US" sz="28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確認</a:t>
            </a:r>
            <a:endParaRPr kumimoji="1" lang="ja-JP" altLang="en-US" sz="2800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EE8092-F842-4642-AC23-7B132615AAE3}"/>
              </a:ext>
            </a:extLst>
          </p:cNvPr>
          <p:cNvSpPr txBox="1"/>
          <p:nvPr/>
        </p:nvSpPr>
        <p:spPr>
          <a:xfrm>
            <a:off x="340129" y="2723034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ステップ</a:t>
            </a:r>
            <a:r>
              <a:rPr lang="en-US" altLang="ja-JP" dirty="0">
                <a:solidFill>
                  <a:schemeClr val="bg1"/>
                </a:solidFill>
              </a:rPr>
              <a:t> 6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5DDFA6-27EE-459B-9952-E8113EF3569B}"/>
              </a:ext>
            </a:extLst>
          </p:cNvPr>
          <p:cNvSpPr/>
          <p:nvPr/>
        </p:nvSpPr>
        <p:spPr>
          <a:xfrm>
            <a:off x="9913893" y="0"/>
            <a:ext cx="683867" cy="12105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6874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201336"/>
            <a:ext cx="776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SQL DB </a:t>
            </a:r>
            <a:r>
              <a:rPr kumimoji="1" lang="ja-JP" altLang="en-US" dirty="0"/>
              <a:t>にデータをインサートして</a:t>
            </a:r>
            <a:r>
              <a:rPr lang="ja-JP" altLang="en-US" dirty="0"/>
              <a:t>実験してみましょう </a:t>
            </a:r>
            <a:r>
              <a:rPr lang="en-US" altLang="ja-JP" dirty="0"/>
              <a:t>(※</a:t>
            </a:r>
            <a:r>
              <a:rPr lang="ja-JP" altLang="en-US" dirty="0"/>
              <a:t>要</a:t>
            </a:r>
            <a:r>
              <a:rPr lang="en-US" altLang="ja-JP" dirty="0"/>
              <a:t>GitHub</a:t>
            </a:r>
            <a:r>
              <a:rPr lang="ja-JP" altLang="en-US" dirty="0"/>
              <a:t>参照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3C9F812-538C-413F-9697-B401966C71A7}"/>
              </a:ext>
            </a:extLst>
          </p:cNvPr>
          <p:cNvSpPr/>
          <p:nvPr/>
        </p:nvSpPr>
        <p:spPr>
          <a:xfrm>
            <a:off x="5616637" y="4922599"/>
            <a:ext cx="5583579" cy="469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6194EFB-F907-4E78-A136-FE7151C47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06" y="684035"/>
            <a:ext cx="10052987" cy="602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00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F354572-FDF7-41CC-955B-3B4C225EE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32" y="673625"/>
            <a:ext cx="10192294" cy="610857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201336"/>
            <a:ext cx="806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Logic Apps </a:t>
            </a:r>
            <a:r>
              <a:rPr kumimoji="1" lang="ja-JP" altLang="en-US" dirty="0"/>
              <a:t>で作成したワークフローが正常に動作したことをご確認ください</a:t>
            </a:r>
          </a:p>
        </p:txBody>
      </p:sp>
    </p:spTree>
    <p:extLst>
      <p:ext uri="{BB962C8B-B14F-4D97-AF65-F5344CB8AC3E}">
        <p14:creationId xmlns:p14="http://schemas.microsoft.com/office/powerpoint/2010/main" val="22795930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348A5C0-00C0-4EB5-B5EC-6CB4BA2B3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19" y="638862"/>
            <a:ext cx="10188201" cy="610543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201336"/>
            <a:ext cx="61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Contract Address </a:t>
            </a:r>
            <a:r>
              <a:rPr kumimoji="1" lang="ja-JP" altLang="en-US" dirty="0"/>
              <a:t>が格納されていることをご確認ください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D5301F1-9721-4194-B176-16A719C28423}"/>
              </a:ext>
            </a:extLst>
          </p:cNvPr>
          <p:cNvSpPr/>
          <p:nvPr/>
        </p:nvSpPr>
        <p:spPr>
          <a:xfrm>
            <a:off x="5095875" y="4585028"/>
            <a:ext cx="6132767" cy="512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38601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31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8BAFBD69-2EBC-4A61-8B8C-641D419AF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35" y="1126793"/>
            <a:ext cx="879198" cy="889144"/>
          </a:xfrm>
          <a:prstGeom prst="rect">
            <a:avLst/>
          </a:prstGeom>
        </p:spPr>
      </p:pic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9EC0EAD1-D419-44D1-ABC6-4660EBD8B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211" y="989901"/>
            <a:ext cx="850825" cy="856461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9751DDE9-E1AB-4ADC-BF7B-3ABF2DDE3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V="1">
            <a:off x="553804" y="3127563"/>
            <a:ext cx="939641" cy="94586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8F50CFF-FAE3-418D-9DB4-583F7EEA2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211" y="5314521"/>
            <a:ext cx="850825" cy="856461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BCF0B152-B5E9-4E2E-81D1-24827FB647A3}"/>
              </a:ext>
            </a:extLst>
          </p:cNvPr>
          <p:cNvCxnSpPr>
            <a:cxnSpLocks/>
          </p:cNvCxnSpPr>
          <p:nvPr/>
        </p:nvCxnSpPr>
        <p:spPr>
          <a:xfrm>
            <a:off x="1717501" y="3435117"/>
            <a:ext cx="154385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30A9D9BE-4BCE-40B0-8D6E-83DFCF65CD21}"/>
              </a:ext>
            </a:extLst>
          </p:cNvPr>
          <p:cNvCxnSpPr>
            <a:cxnSpLocks/>
          </p:cNvCxnSpPr>
          <p:nvPr/>
        </p:nvCxnSpPr>
        <p:spPr>
          <a:xfrm flipH="1">
            <a:off x="1717501" y="3809813"/>
            <a:ext cx="152624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89AB959-4865-466B-A100-830DF20C2372}"/>
              </a:ext>
            </a:extLst>
          </p:cNvPr>
          <p:cNvSpPr txBox="1"/>
          <p:nvPr/>
        </p:nvSpPr>
        <p:spPr>
          <a:xfrm>
            <a:off x="553803" y="1809384"/>
            <a:ext cx="1001198" cy="25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Azure SQL DB</a:t>
            </a:r>
            <a:endParaRPr kumimoji="1" lang="ja-JP" altLang="en-US" sz="11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7DBB9D2-8D65-451B-9CC6-5354CA057D0F}"/>
              </a:ext>
            </a:extLst>
          </p:cNvPr>
          <p:cNvSpPr txBox="1"/>
          <p:nvPr/>
        </p:nvSpPr>
        <p:spPr>
          <a:xfrm>
            <a:off x="634349" y="3942136"/>
            <a:ext cx="777415" cy="25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Logic App</a:t>
            </a:r>
            <a:endParaRPr kumimoji="1" lang="ja-JP" altLang="en-US" sz="11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071C0D3-06D5-4DE9-A067-59B8B70EC4D1}"/>
              </a:ext>
            </a:extLst>
          </p:cNvPr>
          <p:cNvSpPr txBox="1"/>
          <p:nvPr/>
        </p:nvSpPr>
        <p:spPr>
          <a:xfrm>
            <a:off x="3190894" y="3942136"/>
            <a:ext cx="1649554" cy="25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Azure Blockchain Service</a:t>
            </a:r>
            <a:endParaRPr kumimoji="1" lang="ja-JP" altLang="en-US" sz="11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02FAF55-EE3A-4EC7-91E7-74487C0DBB34}"/>
              </a:ext>
            </a:extLst>
          </p:cNvPr>
          <p:cNvSpPr txBox="1"/>
          <p:nvPr/>
        </p:nvSpPr>
        <p:spPr>
          <a:xfrm>
            <a:off x="522457" y="6174265"/>
            <a:ext cx="1001198" cy="25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Azure SQL DB</a:t>
            </a:r>
            <a:endParaRPr kumimoji="1" lang="ja-JP" altLang="en-US" sz="11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221C844-145C-48D1-B889-51CB04F5AB3F}"/>
              </a:ext>
            </a:extLst>
          </p:cNvPr>
          <p:cNvSpPr txBox="1"/>
          <p:nvPr/>
        </p:nvSpPr>
        <p:spPr>
          <a:xfrm>
            <a:off x="83890" y="201336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本ハンズオンで作るもの全体像</a:t>
            </a:r>
            <a:endParaRPr kumimoji="1" lang="ja-JP" altLang="en-US" sz="28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19B7152-D927-4078-B1E3-8513E303B879}"/>
              </a:ext>
            </a:extLst>
          </p:cNvPr>
          <p:cNvCxnSpPr>
            <a:cxnSpLocks/>
          </p:cNvCxnSpPr>
          <p:nvPr/>
        </p:nvCxnSpPr>
        <p:spPr>
          <a:xfrm flipH="1">
            <a:off x="4015670" y="2157735"/>
            <a:ext cx="4223" cy="9698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5A786BE6-2482-402E-8131-5CD4E1A0DBE8}"/>
              </a:ext>
            </a:extLst>
          </p:cNvPr>
          <p:cNvCxnSpPr>
            <a:cxnSpLocks/>
          </p:cNvCxnSpPr>
          <p:nvPr/>
        </p:nvCxnSpPr>
        <p:spPr>
          <a:xfrm flipH="1">
            <a:off x="1018833" y="2154452"/>
            <a:ext cx="4223" cy="9698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0A0F0EDD-6B19-420E-9A63-6986C774E3C8}"/>
              </a:ext>
            </a:extLst>
          </p:cNvPr>
          <p:cNvCxnSpPr>
            <a:cxnSpLocks/>
          </p:cNvCxnSpPr>
          <p:nvPr/>
        </p:nvCxnSpPr>
        <p:spPr>
          <a:xfrm flipH="1">
            <a:off x="1018833" y="4269316"/>
            <a:ext cx="4223" cy="9698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5C07879C-A6A7-4F01-B1A2-633DA60511F8}"/>
              </a:ext>
            </a:extLst>
          </p:cNvPr>
          <p:cNvCxnSpPr/>
          <p:nvPr/>
        </p:nvCxnSpPr>
        <p:spPr>
          <a:xfrm>
            <a:off x="5886276" y="2061187"/>
            <a:ext cx="0" cy="3800213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5449798-B315-4570-B621-533929D70FB2}"/>
              </a:ext>
            </a:extLst>
          </p:cNvPr>
          <p:cNvSpPr txBox="1"/>
          <p:nvPr/>
        </p:nvSpPr>
        <p:spPr>
          <a:xfrm>
            <a:off x="6096000" y="2692554"/>
            <a:ext cx="60420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・</a:t>
            </a:r>
            <a:r>
              <a:rPr kumimoji="1" lang="en-US" altLang="ja-JP" sz="1600" dirty="0"/>
              <a:t>R</a:t>
            </a:r>
            <a:r>
              <a:rPr lang="en-US" altLang="ja-JP" sz="1600" dirty="0"/>
              <a:t>emix </a:t>
            </a:r>
            <a:r>
              <a:rPr lang="ja-JP" altLang="en-US" sz="1600" dirty="0"/>
              <a:t>上で作成したスマートコントラクトを</a:t>
            </a:r>
            <a:endParaRPr lang="en-US" altLang="ja-JP" sz="1600" dirty="0"/>
          </a:p>
          <a:p>
            <a:r>
              <a:rPr kumimoji="1" lang="ja-JP" altLang="en-US" sz="1600" dirty="0"/>
              <a:t>　</a:t>
            </a:r>
            <a:r>
              <a:rPr kumimoji="1" lang="en-US" altLang="ja-JP" sz="1600" dirty="0"/>
              <a:t>Azure Blockchain Service </a:t>
            </a:r>
            <a:r>
              <a:rPr kumimoji="1" lang="ja-JP" altLang="en-US" sz="1600" dirty="0"/>
              <a:t>にデプロイします。</a:t>
            </a:r>
            <a:endParaRPr kumimoji="1" lang="en-US" altLang="ja-JP" sz="1600" dirty="0"/>
          </a:p>
          <a:p>
            <a:endParaRPr lang="en-US" altLang="ja-JP" sz="1600" dirty="0"/>
          </a:p>
          <a:p>
            <a:r>
              <a:rPr kumimoji="1" lang="ja-JP" altLang="en-US" sz="1600" dirty="0"/>
              <a:t>・</a:t>
            </a:r>
            <a:r>
              <a:rPr kumimoji="1" lang="en-US" altLang="ja-JP" sz="1600" dirty="0"/>
              <a:t>Azure SQL DB </a:t>
            </a:r>
            <a:r>
              <a:rPr kumimoji="1" lang="ja-JP" altLang="en-US" sz="1600" dirty="0"/>
              <a:t>にデータがインサートされたことを</a:t>
            </a:r>
            <a:endParaRPr kumimoji="1" lang="en-US" altLang="ja-JP" sz="1600" dirty="0"/>
          </a:p>
          <a:p>
            <a:r>
              <a:rPr lang="ja-JP" altLang="en-US" sz="1600" dirty="0"/>
              <a:t>　トリガーにスマートコントラクトを実行します。</a:t>
            </a:r>
            <a:endParaRPr lang="en-US" altLang="ja-JP" sz="1600" dirty="0"/>
          </a:p>
          <a:p>
            <a:endParaRPr lang="en-US" altLang="ja-JP" sz="1600" dirty="0"/>
          </a:p>
          <a:p>
            <a:r>
              <a:rPr lang="ja-JP" altLang="en-US" sz="1600" dirty="0"/>
              <a:t>・コントラクトアドレスを取得し、</a:t>
            </a:r>
            <a:r>
              <a:rPr lang="en-US" altLang="ja-JP" sz="1600" dirty="0"/>
              <a:t>DB </a:t>
            </a:r>
            <a:r>
              <a:rPr lang="ja-JP" altLang="en-US" sz="1600" dirty="0"/>
              <a:t>をアップデートします。</a:t>
            </a:r>
            <a:endParaRPr lang="en-US" altLang="ja-JP" sz="1600" dirty="0"/>
          </a:p>
        </p:txBody>
      </p:sp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ADF12048-8656-4321-B4C2-486D20684A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51459" y="3213715"/>
            <a:ext cx="728421" cy="72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28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2C1800-C6F5-4A4B-A748-23928DCAFC0E}"/>
              </a:ext>
            </a:extLst>
          </p:cNvPr>
          <p:cNvSpPr txBox="1"/>
          <p:nvPr/>
        </p:nvSpPr>
        <p:spPr>
          <a:xfrm>
            <a:off x="340129" y="3092366"/>
            <a:ext cx="6151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Azure Blockchain Service </a:t>
            </a:r>
            <a:r>
              <a:rPr kumimoji="1" lang="ja-JP" altLang="en-US" sz="28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の作成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EE8092-F842-4642-AC23-7B132615AAE3}"/>
              </a:ext>
            </a:extLst>
          </p:cNvPr>
          <p:cNvSpPr txBox="1"/>
          <p:nvPr/>
        </p:nvSpPr>
        <p:spPr>
          <a:xfrm>
            <a:off x="340129" y="2723034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ステップ</a:t>
            </a:r>
            <a:r>
              <a:rPr lang="en-US" altLang="ja-JP" dirty="0">
                <a:solidFill>
                  <a:schemeClr val="bg1"/>
                </a:solidFill>
              </a:rPr>
              <a:t> </a:t>
            </a:r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5DDFA6-27EE-459B-9952-E8113EF3569B}"/>
              </a:ext>
            </a:extLst>
          </p:cNvPr>
          <p:cNvSpPr/>
          <p:nvPr/>
        </p:nvSpPr>
        <p:spPr>
          <a:xfrm>
            <a:off x="9913893" y="0"/>
            <a:ext cx="683867" cy="12105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894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92AEDA-FF2D-4F51-B70E-F159A95A6413}"/>
              </a:ext>
            </a:extLst>
          </p:cNvPr>
          <p:cNvSpPr txBox="1"/>
          <p:nvPr/>
        </p:nvSpPr>
        <p:spPr>
          <a:xfrm>
            <a:off x="83890" y="201336"/>
            <a:ext cx="725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Azure Portal </a:t>
            </a:r>
            <a:r>
              <a:rPr lang="ja-JP" altLang="en-US" dirty="0"/>
              <a:t>にアクセスし、「リソースの作成」を選択してください</a:t>
            </a:r>
            <a:endParaRPr kumimoji="1" lang="ja-JP" altLang="en-US"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C142C3E4-0FE7-40C2-BB90-047091A94792}"/>
              </a:ext>
            </a:extLst>
          </p:cNvPr>
          <p:cNvGrpSpPr/>
          <p:nvPr/>
        </p:nvGrpSpPr>
        <p:grpSpPr>
          <a:xfrm>
            <a:off x="1081014" y="661622"/>
            <a:ext cx="10029972" cy="5995042"/>
            <a:chOff x="1081014" y="661622"/>
            <a:chExt cx="10029972" cy="5995042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D4DCDDC5-06D6-45B7-B3CA-DACB5AA70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1014" y="661622"/>
              <a:ext cx="10029972" cy="5995042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88712732-CAF0-4C65-97FE-46C548AB68F1}"/>
                </a:ext>
              </a:extLst>
            </p:cNvPr>
            <p:cNvSpPr/>
            <p:nvPr/>
          </p:nvSpPr>
          <p:spPr>
            <a:xfrm>
              <a:off x="2255204" y="2558425"/>
              <a:ext cx="7514189" cy="7248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B1169BB-4F0E-457D-BBD2-8BB50115ED76}"/>
              </a:ext>
            </a:extLst>
          </p:cNvPr>
          <p:cNvSpPr/>
          <p:nvPr/>
        </p:nvSpPr>
        <p:spPr>
          <a:xfrm>
            <a:off x="2442363" y="1351645"/>
            <a:ext cx="656173" cy="534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351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75ABD41-9CE8-4CFB-B263-08DE4A915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90" y="693690"/>
            <a:ext cx="9933819" cy="594163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AC2461-7110-411A-AE6E-75A33EBE1D8D}"/>
              </a:ext>
            </a:extLst>
          </p:cNvPr>
          <p:cNvSpPr txBox="1"/>
          <p:nvPr/>
        </p:nvSpPr>
        <p:spPr>
          <a:xfrm>
            <a:off x="-103146" y="144186"/>
            <a:ext cx="893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「</a:t>
            </a:r>
            <a:r>
              <a:rPr lang="ja-JP" altLang="en-US" dirty="0"/>
              <a:t>ブロックチェーン</a:t>
            </a:r>
            <a:r>
              <a:rPr kumimoji="1" lang="ja-JP" altLang="en-US" dirty="0"/>
              <a:t>」カテゴリから「</a:t>
            </a:r>
            <a:r>
              <a:rPr kumimoji="1" lang="en-US" altLang="ja-JP" dirty="0"/>
              <a:t>Azure Blockchain Service</a:t>
            </a:r>
            <a:r>
              <a:rPr kumimoji="1" lang="ja-JP" altLang="en-US" dirty="0"/>
              <a:t>」を</a:t>
            </a:r>
            <a:r>
              <a:rPr lang="ja-JP" altLang="en-US" dirty="0"/>
              <a:t>選択</a:t>
            </a:r>
            <a:r>
              <a:rPr kumimoji="1" lang="ja-JP" altLang="en-US" dirty="0"/>
              <a:t>してください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B9A59C-F5E4-4DCD-B412-81CA5A172538}"/>
              </a:ext>
            </a:extLst>
          </p:cNvPr>
          <p:cNvSpPr/>
          <p:nvPr/>
        </p:nvSpPr>
        <p:spPr>
          <a:xfrm>
            <a:off x="1262646" y="2980091"/>
            <a:ext cx="1395274" cy="219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A47301C-8F2A-4C05-94C6-FADB8BB57642}"/>
              </a:ext>
            </a:extLst>
          </p:cNvPr>
          <p:cNvSpPr/>
          <p:nvPr/>
        </p:nvSpPr>
        <p:spPr>
          <a:xfrm>
            <a:off x="2771336" y="2073758"/>
            <a:ext cx="2113359" cy="446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5B033F0-6D27-4A2A-BA5B-5B821AF2F5A0}"/>
              </a:ext>
            </a:extLst>
          </p:cNvPr>
          <p:cNvSpPr txBox="1"/>
          <p:nvPr/>
        </p:nvSpPr>
        <p:spPr>
          <a:xfrm>
            <a:off x="880890" y="27076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①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58370BB-3237-498C-8EB6-2B6F88B9319F}"/>
              </a:ext>
            </a:extLst>
          </p:cNvPr>
          <p:cNvSpPr txBox="1"/>
          <p:nvPr/>
        </p:nvSpPr>
        <p:spPr>
          <a:xfrm>
            <a:off x="2390585" y="196268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082179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3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2DB087A595241418A815D979E1D2576" ma:contentTypeVersion="10" ma:contentTypeDescription="新しいドキュメントを作成します。" ma:contentTypeScope="" ma:versionID="3c108264b6119b9ed7acfe46d432a5cc">
  <xsd:schema xmlns:xsd="http://www.w3.org/2001/XMLSchema" xmlns:xs="http://www.w3.org/2001/XMLSchema" xmlns:p="http://schemas.microsoft.com/office/2006/metadata/properties" xmlns:ns2="f5202330-34d2-4e69-a00b-b94e84232979" targetNamespace="http://schemas.microsoft.com/office/2006/metadata/properties" ma:root="true" ma:fieldsID="bb346806c64cea14954c0bb020a22c82" ns2:_="">
    <xsd:import namespace="f5202330-34d2-4e69-a00b-b94e842329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202330-34d2-4e69-a00b-b94e842329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5629D3-F761-4923-8107-EB10147F0D4A}"/>
</file>

<file path=customXml/itemProps2.xml><?xml version="1.0" encoding="utf-8"?>
<ds:datastoreItem xmlns:ds="http://schemas.openxmlformats.org/officeDocument/2006/customXml" ds:itemID="{165BCFCC-2EE0-43A7-9B3C-64ED0E8F1C35}"/>
</file>

<file path=customXml/itemProps3.xml><?xml version="1.0" encoding="utf-8"?>
<ds:datastoreItem xmlns:ds="http://schemas.openxmlformats.org/officeDocument/2006/customXml" ds:itemID="{4C8054DA-9806-40C8-A46F-D465059A1316}"/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1489</Words>
  <Application>Microsoft Office PowerPoint</Application>
  <PresentationFormat>ワイド画面</PresentationFormat>
  <Paragraphs>178</Paragraphs>
  <Slides>55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55</vt:i4>
      </vt:variant>
    </vt:vector>
  </HeadingPairs>
  <TitlesOfParts>
    <vt:vector size="65" baseType="lpstr">
      <vt:lpstr>メイリオ</vt:lpstr>
      <vt:lpstr>游ゴシック</vt:lpstr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Takunori Minamisawa</dc:creator>
  <cp:lastModifiedBy>Takunori Minamisawa</cp:lastModifiedBy>
  <cp:revision>2</cp:revision>
  <dcterms:created xsi:type="dcterms:W3CDTF">2019-09-05T13:20:00Z</dcterms:created>
  <dcterms:modified xsi:type="dcterms:W3CDTF">2020-01-20T05:37:08Z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taminami@microsoft.com</vt:lpwstr>
  </property>
  <property fmtid="{D5CDD505-2E9C-101B-9397-08002B2CF9AE}" pid="5" name="MSIP_Label_f42aa342-8706-4288-bd11-ebb85995028c_SetDate">
    <vt:lpwstr>2019-09-05T13:29:01.0578299Z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d1965209-5441-420b-9067-388af1f29da9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0x010100E2DB087A595241418A815D979E1D2576</vt:lpwstr>
  </property>
</Properties>
</file>